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77"/>
  </p:notesMasterIdLst>
  <p:sldIdLst>
    <p:sldId id="256" r:id="rId2"/>
    <p:sldId id="258" r:id="rId3"/>
    <p:sldId id="320" r:id="rId4"/>
    <p:sldId id="260" r:id="rId5"/>
    <p:sldId id="397" r:id="rId6"/>
    <p:sldId id="398" r:id="rId7"/>
    <p:sldId id="350" r:id="rId8"/>
    <p:sldId id="265" r:id="rId9"/>
    <p:sldId id="399" r:id="rId10"/>
    <p:sldId id="273" r:id="rId11"/>
    <p:sldId id="283" r:id="rId12"/>
    <p:sldId id="422" r:id="rId13"/>
    <p:sldId id="322" r:id="rId14"/>
    <p:sldId id="323" r:id="rId15"/>
    <p:sldId id="274" r:id="rId16"/>
    <p:sldId id="386" r:id="rId17"/>
    <p:sldId id="410" r:id="rId18"/>
    <p:sldId id="411" r:id="rId19"/>
    <p:sldId id="412" r:id="rId20"/>
    <p:sldId id="413" r:id="rId21"/>
    <p:sldId id="414" r:id="rId22"/>
    <p:sldId id="415" r:id="rId23"/>
    <p:sldId id="416" r:id="rId24"/>
    <p:sldId id="417" r:id="rId25"/>
    <p:sldId id="418" r:id="rId26"/>
    <p:sldId id="419" r:id="rId27"/>
    <p:sldId id="420" r:id="rId28"/>
    <p:sldId id="421" r:id="rId29"/>
    <p:sldId id="279" r:id="rId30"/>
    <p:sldId id="316" r:id="rId31"/>
    <p:sldId id="317" r:id="rId32"/>
    <p:sldId id="318" r:id="rId33"/>
    <p:sldId id="351" r:id="rId34"/>
    <p:sldId id="388" r:id="rId35"/>
    <p:sldId id="389" r:id="rId36"/>
    <p:sldId id="390" r:id="rId37"/>
    <p:sldId id="391" r:id="rId38"/>
    <p:sldId id="392" r:id="rId39"/>
    <p:sldId id="393" r:id="rId40"/>
    <p:sldId id="394" r:id="rId41"/>
    <p:sldId id="395" r:id="rId42"/>
    <p:sldId id="363" r:id="rId43"/>
    <p:sldId id="364" r:id="rId44"/>
    <p:sldId id="370" r:id="rId45"/>
    <p:sldId id="372" r:id="rId46"/>
    <p:sldId id="373" r:id="rId47"/>
    <p:sldId id="409" r:id="rId48"/>
    <p:sldId id="405" r:id="rId49"/>
    <p:sldId id="406" r:id="rId50"/>
    <p:sldId id="426" r:id="rId51"/>
    <p:sldId id="407" r:id="rId52"/>
    <p:sldId id="366" r:id="rId53"/>
    <p:sldId id="427" r:id="rId54"/>
    <p:sldId id="365" r:id="rId55"/>
    <p:sldId id="367" r:id="rId56"/>
    <p:sldId id="368" r:id="rId57"/>
    <p:sldId id="425" r:id="rId58"/>
    <p:sldId id="428" r:id="rId59"/>
    <p:sldId id="369" r:id="rId60"/>
    <p:sldId id="374" r:id="rId61"/>
    <p:sldId id="375" r:id="rId62"/>
    <p:sldId id="349" r:id="rId63"/>
    <p:sldId id="380" r:id="rId64"/>
    <p:sldId id="400" r:id="rId65"/>
    <p:sldId id="376" r:id="rId66"/>
    <p:sldId id="401" r:id="rId67"/>
    <p:sldId id="403" r:id="rId68"/>
    <p:sldId id="402" r:id="rId69"/>
    <p:sldId id="404" r:id="rId70"/>
    <p:sldId id="424" r:id="rId71"/>
    <p:sldId id="423" r:id="rId72"/>
    <p:sldId id="383" r:id="rId73"/>
    <p:sldId id="396" r:id="rId74"/>
    <p:sldId id="312" r:id="rId75"/>
    <p:sldId id="290" r:id="rId76"/>
  </p:sldIdLst>
  <p:sldSz cx="9144000" cy="5143500" type="screen16x9"/>
  <p:notesSz cx="6858000" cy="9144000"/>
  <p:embeddedFontLst>
    <p:embeddedFont>
      <p:font typeface="Abadi" panose="020B0604020104020204" pitchFamily="34" charset="0"/>
      <p:regular r:id="rId78"/>
    </p:embeddedFont>
    <p:embeddedFont>
      <p:font typeface="Amasis MT Pro Black" panose="02040A04050005020304" pitchFamily="18" charset="0"/>
      <p:bold r:id="rId79"/>
      <p:boldItalic r:id="rId80"/>
    </p:embeddedFont>
    <p:embeddedFont>
      <p:font typeface="Amasis MT Pro Medium" panose="02040604050005020304" pitchFamily="18" charset="0"/>
      <p:regular r:id="rId81"/>
      <p:italic r:id="rId82"/>
    </p:embeddedFont>
    <p:embeddedFont>
      <p:font typeface="Arial Rounded MT Bold" panose="020F0704030504030204" pitchFamily="34" charset="0"/>
      <p:regular r:id="rId83"/>
    </p:embeddedFont>
    <p:embeddedFont>
      <p:font typeface="Barlow" panose="00000500000000000000" pitchFamily="2" charset="0"/>
      <p:regular r:id="rId84"/>
      <p:bold r:id="rId85"/>
      <p:italic r:id="rId86"/>
      <p:boldItalic r:id="rId87"/>
    </p:embeddedFont>
    <p:embeddedFont>
      <p:font typeface="Calibri" panose="020F0502020204030204" pitchFamily="34" charset="0"/>
      <p:regular r:id="rId88"/>
      <p:bold r:id="rId89"/>
      <p:italic r:id="rId90"/>
      <p:boldItalic r:id="rId91"/>
    </p:embeddedFont>
    <p:embeddedFont>
      <p:font typeface="Lato" panose="020F0502020204030203" pitchFamily="34" charset="0"/>
      <p:regular r:id="rId92"/>
      <p:bold r:id="rId93"/>
      <p:italic r:id="rId94"/>
      <p:boldItalic r:id="rId95"/>
    </p:embeddedFont>
    <p:embeddedFont>
      <p:font typeface="Roboto" panose="02000000000000000000" pitchFamily="2" charset="0"/>
      <p:regular r:id="rId96"/>
      <p:bold r:id="rId97"/>
      <p:italic r:id="rId98"/>
      <p:boldItalic r:id="rId99"/>
    </p:embeddedFont>
    <p:embeddedFont>
      <p:font typeface="Wingdings 2" panose="05020102010507070707" pitchFamily="18" charset="2"/>
      <p:regular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7F48EF-B025-4EEB-94E6-F51C7EE3DB9A}">
  <a:tblStyle styleId="{FF7F48EF-B025-4EEB-94E6-F51C7EE3DB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5033" autoAdjust="0"/>
  </p:normalViewPr>
  <p:slideViewPr>
    <p:cSldViewPr snapToGrid="0">
      <p:cViewPr varScale="1">
        <p:scale>
          <a:sx n="104" d="100"/>
          <a:sy n="104" d="100"/>
        </p:scale>
        <p:origin x="888"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663835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e1d59f172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e1d59f172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e1d59f172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e1d59f172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3929940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e1d59f172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e1d59f172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6029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118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e1d59f172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e1d59f172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e1d59f172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e1d59f172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077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e1d59f172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e1d59f172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6187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e1d59f172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e1d59f172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381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e1db6935f2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e1db6935f2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e1d59f172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e1d59f172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4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3186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43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kern="100" dirty="0" err="1">
                <a:effectLst/>
                <a:latin typeface="Calibri" panose="020F0502020204030204" pitchFamily="34" charset="0"/>
                <a:ea typeface="Calibri" panose="020F0502020204030204" pitchFamily="34" charset="0"/>
                <a:cs typeface="Arial" panose="020B0604020202020204" pitchFamily="34" charset="0"/>
              </a:rPr>
              <a:t>adni</a:t>
            </a:r>
            <a:r>
              <a:rPr lang="en-US" sz="1800" b="0" kern="100" dirty="0">
                <a:effectLst/>
                <a:latin typeface="Calibri" panose="020F0502020204030204" pitchFamily="34" charset="0"/>
                <a:ea typeface="Calibri" panose="020F0502020204030204" pitchFamily="34" charset="0"/>
                <a:cs typeface="Arial" panose="020B0604020202020204" pitchFamily="34" charset="0"/>
              </a:rPr>
              <a:t> is a </a:t>
            </a:r>
            <a:r>
              <a:rPr lang="en-US" sz="1800" b="1" kern="100" dirty="0">
                <a:effectLst/>
                <a:latin typeface="Calibri" panose="020F0502020204030204" pitchFamily="34" charset="0"/>
                <a:ea typeface="Calibri" panose="020F0502020204030204" pitchFamily="34" charset="0"/>
                <a:cs typeface="Arial" panose="020B0604020202020204" pitchFamily="34" charset="0"/>
              </a:rPr>
              <a:t>multicenter study</a:t>
            </a:r>
            <a:r>
              <a:rPr lang="en-US" sz="1800" b="0" kern="100" dirty="0">
                <a:effectLst/>
                <a:latin typeface="Calibri" panose="020F0502020204030204" pitchFamily="34" charset="0"/>
                <a:ea typeface="Calibri" panose="020F0502020204030204" pitchFamily="34" charset="0"/>
                <a:cs typeface="Arial" panose="020B0604020202020204" pitchFamily="34" charset="0"/>
              </a:rPr>
              <a:t> designed to develop </a:t>
            </a:r>
            <a:r>
              <a:rPr lang="en-US" sz="1800" b="1" kern="100" dirty="0">
                <a:effectLst/>
                <a:latin typeface="Calibri" panose="020F0502020204030204" pitchFamily="34" charset="0"/>
                <a:ea typeface="Calibri" panose="020F0502020204030204" pitchFamily="34" charset="0"/>
                <a:cs typeface="Arial" panose="020B0604020202020204" pitchFamily="34" charset="0"/>
              </a:rPr>
              <a:t>clinical, imaging, genetic all for the same person </a:t>
            </a:r>
            <a:r>
              <a:rPr lang="en-US" sz="1800" b="0" kern="100" dirty="0">
                <a:effectLst/>
                <a:latin typeface="Calibri" panose="020F0502020204030204" pitchFamily="34" charset="0"/>
                <a:ea typeface="Calibri" panose="020F0502020204030204" pitchFamily="34" charset="0"/>
                <a:cs typeface="Arial" panose="020B0604020202020204" pitchFamily="34" charset="0"/>
              </a:rPr>
              <a:t>for the </a:t>
            </a:r>
            <a:r>
              <a:rPr lang="en-US" sz="1800" b="1" kern="100" dirty="0">
                <a:effectLst/>
                <a:latin typeface="Calibri" panose="020F0502020204030204" pitchFamily="34" charset="0"/>
                <a:ea typeface="Calibri" panose="020F0502020204030204" pitchFamily="34" charset="0"/>
                <a:cs typeface="Arial" panose="020B0604020202020204" pitchFamily="34" charset="0"/>
              </a:rPr>
              <a:t>early detection and tracking of Alzheimer's disease (AD).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kern="100" dirty="0" err="1">
                <a:effectLst/>
                <a:latin typeface="Calibri" panose="020F0502020204030204" pitchFamily="34" charset="0"/>
                <a:ea typeface="Calibri" panose="020F0502020204030204" pitchFamily="34" charset="0"/>
                <a:cs typeface="Arial" panose="020B0604020202020204" pitchFamily="34" charset="0"/>
              </a:rPr>
              <a:t>Ncbi</a:t>
            </a:r>
            <a:r>
              <a:rPr lang="en-US" sz="1800" b="1" kern="100" dirty="0">
                <a:effectLst/>
                <a:latin typeface="Calibri" panose="020F0502020204030204" pitchFamily="34" charset="0"/>
                <a:ea typeface="Calibri" panose="020F0502020204030204" pitchFamily="34" charset="0"/>
                <a:cs typeface="Arial" panose="020B0604020202020204" pitchFamily="34" charset="0"/>
              </a:rPr>
              <a:t> to get reference to expression o allels </a:t>
            </a:r>
          </a:p>
          <a:p>
            <a:endParaRPr lang="en-US" b="0" dirty="0"/>
          </a:p>
        </p:txBody>
      </p:sp>
    </p:spTree>
    <p:extLst>
      <p:ext uri="{BB962C8B-B14F-4D97-AF65-F5344CB8AC3E}">
        <p14:creationId xmlns:p14="http://schemas.microsoft.com/office/powerpoint/2010/main" val="802847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But before data preprocessing In order to preprocess any data we have to understand it so we now are going to understand genetic data</a:t>
            </a:r>
          </a:p>
          <a:p>
            <a:endParaRPr lang="en-US" dirty="0"/>
          </a:p>
          <a:p>
            <a:endParaRPr lang="en-US" dirty="0"/>
          </a:p>
        </p:txBody>
      </p:sp>
    </p:spTree>
    <p:extLst>
      <p:ext uri="{BB962C8B-B14F-4D97-AF65-F5344CB8AC3E}">
        <p14:creationId xmlns:p14="http://schemas.microsoft.com/office/powerpoint/2010/main" val="300683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The unique combination of these alleles across a genome is known as an individual’s genotype.</a:t>
            </a:r>
          </a:p>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These gene variants still code for the same trait (i.e. eye color), but they differ in how the trait is expressed (an organism’s phenotype).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Genotype is collection of allels you have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Phenotype is characteristic you get from genotype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42960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alleles are matching genes; one from our biological mother, one from our biological father. We have two copies of every gene </a:t>
            </a:r>
          </a:p>
          <a:p>
            <a:r>
              <a:rPr lang="en-US" sz="1800" kern="0" dirty="0">
                <a:effectLst/>
                <a:latin typeface="Times New Roman" panose="02020603050405020304" pitchFamily="18" charset="0"/>
                <a:ea typeface="Times New Roman" panose="02020603050405020304" pitchFamily="18" charset="0"/>
              </a:rPr>
              <a:t>Genes are chunks of DNA that contribute to particular traits or functions by coding for proteins that influence physiology. Alleles are different versions of a gene, which vary according to the nucleotide base present at a particular genome location</a:t>
            </a:r>
            <a:endParaRPr lang="en-US" dirty="0"/>
          </a:p>
        </p:txBody>
      </p:sp>
    </p:spTree>
    <p:extLst>
      <p:ext uri="{BB962C8B-B14F-4D97-AF65-F5344CB8AC3E}">
        <p14:creationId xmlns:p14="http://schemas.microsoft.com/office/powerpoint/2010/main" val="926695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Alleles different versions of the same gene </a:t>
            </a:r>
          </a:p>
          <a:p>
            <a:endParaRPr lang="en-US" dirty="0"/>
          </a:p>
        </p:txBody>
      </p:sp>
    </p:spTree>
    <p:extLst>
      <p:ext uri="{BB962C8B-B14F-4D97-AF65-F5344CB8AC3E}">
        <p14:creationId xmlns:p14="http://schemas.microsoft.com/office/powerpoint/2010/main" val="1177086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You have thousand of genes that control reaction in your body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Gene like light switches appear when expressed</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Gene turned on or off as needed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Sometimes genes get stuck causing mutation causing dysfunction </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We need to discover this mutation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255047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4400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1212f61b5c1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1212f61b5c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2068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1678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3464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6388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7566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25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9959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1212f61b5c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1212f61b5c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8591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1212f61b5c1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1212f61b5c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1453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e1d59f1729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e1d59f1729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7001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e1d59f172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e1d59f172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e1d59f172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e1d59f172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e1d59f172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e1d59f172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506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e1d59f1729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e1d59f1729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683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1212f61b5c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1212f61b5c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313741446_0_1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313741446_0_1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98976" y="-442224"/>
            <a:ext cx="6067158" cy="4878696"/>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418150" y="-442225"/>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txBox="1">
            <a:spLocks noGrp="1"/>
          </p:cNvSpPr>
          <p:nvPr>
            <p:ph type="ctrTitle"/>
          </p:nvPr>
        </p:nvSpPr>
        <p:spPr>
          <a:xfrm>
            <a:off x="1041050" y="995375"/>
            <a:ext cx="4159800" cy="21456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1041050" y="3140985"/>
            <a:ext cx="5488500" cy="33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grpSp>
        <p:nvGrpSpPr>
          <p:cNvPr id="15" name="Google Shape;15;p2"/>
          <p:cNvGrpSpPr/>
          <p:nvPr/>
        </p:nvGrpSpPr>
        <p:grpSpPr>
          <a:xfrm>
            <a:off x="-1113715" y="3104082"/>
            <a:ext cx="3240940" cy="3045231"/>
            <a:chOff x="-1113715" y="3104082"/>
            <a:chExt cx="3240940" cy="3045231"/>
          </a:xfrm>
        </p:grpSpPr>
        <p:sp>
          <p:nvSpPr>
            <p:cNvPr id="16" name="Google Shape;16;p2"/>
            <p:cNvSpPr/>
            <p:nvPr/>
          </p:nvSpPr>
          <p:spPr>
            <a:xfrm rot="-6150387">
              <a:off x="-934264" y="3408221"/>
              <a:ext cx="2578600" cy="2436953"/>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rot="5828283">
              <a:off x="677849" y="4406018"/>
              <a:ext cx="958577" cy="1835297"/>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BLANK_13">
    <p:spTree>
      <p:nvGrpSpPr>
        <p:cNvPr id="1" name="Shape 745"/>
        <p:cNvGrpSpPr/>
        <p:nvPr/>
      </p:nvGrpSpPr>
      <p:grpSpPr>
        <a:xfrm>
          <a:off x="0" y="0"/>
          <a:ext cx="0" cy="0"/>
          <a:chOff x="0" y="0"/>
          <a:chExt cx="0" cy="0"/>
        </a:xfrm>
      </p:grpSpPr>
      <p:sp>
        <p:nvSpPr>
          <p:cNvPr id="746" name="Google Shape;746;p29"/>
          <p:cNvSpPr/>
          <p:nvPr/>
        </p:nvSpPr>
        <p:spPr>
          <a:xfrm rot="10800000" flipH="1">
            <a:off x="708675" y="219590"/>
            <a:ext cx="7726638" cy="4704323"/>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748" name="Google Shape;748;p29"/>
          <p:cNvSpPr txBox="1">
            <a:spLocks noGrp="1"/>
          </p:cNvSpPr>
          <p:nvPr>
            <p:ph type="title"/>
          </p:nvPr>
        </p:nvSpPr>
        <p:spPr>
          <a:xfrm>
            <a:off x="1342950" y="1382675"/>
            <a:ext cx="6458100" cy="124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0000"/>
              <a:buNone/>
              <a:defRPr sz="10000">
                <a:solidFill>
                  <a:schemeClr val="accent2"/>
                </a:solidFill>
              </a:defRPr>
            </a:lvl1pPr>
            <a:lvl2pPr lvl="1" rtl="0">
              <a:spcBef>
                <a:spcPts val="0"/>
              </a:spcBef>
              <a:spcAft>
                <a:spcPts val="0"/>
              </a:spcAft>
              <a:buClr>
                <a:schemeClr val="accent2"/>
              </a:buClr>
              <a:buSzPts val="10000"/>
              <a:buNone/>
              <a:defRPr sz="10000">
                <a:solidFill>
                  <a:schemeClr val="accent2"/>
                </a:solidFill>
              </a:defRPr>
            </a:lvl2pPr>
            <a:lvl3pPr lvl="2" rtl="0">
              <a:spcBef>
                <a:spcPts val="0"/>
              </a:spcBef>
              <a:spcAft>
                <a:spcPts val="0"/>
              </a:spcAft>
              <a:buClr>
                <a:schemeClr val="accent2"/>
              </a:buClr>
              <a:buSzPts val="10000"/>
              <a:buNone/>
              <a:defRPr sz="10000">
                <a:solidFill>
                  <a:schemeClr val="accent2"/>
                </a:solidFill>
              </a:defRPr>
            </a:lvl3pPr>
            <a:lvl4pPr lvl="3" rtl="0">
              <a:spcBef>
                <a:spcPts val="0"/>
              </a:spcBef>
              <a:spcAft>
                <a:spcPts val="0"/>
              </a:spcAft>
              <a:buClr>
                <a:schemeClr val="accent2"/>
              </a:buClr>
              <a:buSzPts val="10000"/>
              <a:buNone/>
              <a:defRPr sz="10000">
                <a:solidFill>
                  <a:schemeClr val="accent2"/>
                </a:solidFill>
              </a:defRPr>
            </a:lvl4pPr>
            <a:lvl5pPr lvl="4" rtl="0">
              <a:spcBef>
                <a:spcPts val="0"/>
              </a:spcBef>
              <a:spcAft>
                <a:spcPts val="0"/>
              </a:spcAft>
              <a:buClr>
                <a:schemeClr val="accent2"/>
              </a:buClr>
              <a:buSzPts val="10000"/>
              <a:buNone/>
              <a:defRPr sz="10000">
                <a:solidFill>
                  <a:schemeClr val="accent2"/>
                </a:solidFill>
              </a:defRPr>
            </a:lvl5pPr>
            <a:lvl6pPr lvl="5" rtl="0">
              <a:spcBef>
                <a:spcPts val="0"/>
              </a:spcBef>
              <a:spcAft>
                <a:spcPts val="0"/>
              </a:spcAft>
              <a:buClr>
                <a:schemeClr val="accent2"/>
              </a:buClr>
              <a:buSzPts val="10000"/>
              <a:buNone/>
              <a:defRPr sz="10000">
                <a:solidFill>
                  <a:schemeClr val="accent2"/>
                </a:solidFill>
              </a:defRPr>
            </a:lvl6pPr>
            <a:lvl7pPr lvl="6" rtl="0">
              <a:spcBef>
                <a:spcPts val="0"/>
              </a:spcBef>
              <a:spcAft>
                <a:spcPts val="0"/>
              </a:spcAft>
              <a:buClr>
                <a:schemeClr val="accent2"/>
              </a:buClr>
              <a:buSzPts val="10000"/>
              <a:buNone/>
              <a:defRPr sz="10000">
                <a:solidFill>
                  <a:schemeClr val="accent2"/>
                </a:solidFill>
              </a:defRPr>
            </a:lvl7pPr>
            <a:lvl8pPr lvl="7" rtl="0">
              <a:spcBef>
                <a:spcPts val="0"/>
              </a:spcBef>
              <a:spcAft>
                <a:spcPts val="0"/>
              </a:spcAft>
              <a:buClr>
                <a:schemeClr val="accent2"/>
              </a:buClr>
              <a:buSzPts val="10000"/>
              <a:buNone/>
              <a:defRPr sz="10000">
                <a:solidFill>
                  <a:schemeClr val="accent2"/>
                </a:solidFill>
              </a:defRPr>
            </a:lvl8pPr>
            <a:lvl9pPr lvl="8" rtl="0">
              <a:spcBef>
                <a:spcPts val="0"/>
              </a:spcBef>
              <a:spcAft>
                <a:spcPts val="0"/>
              </a:spcAft>
              <a:buClr>
                <a:schemeClr val="accent2"/>
              </a:buClr>
              <a:buSzPts val="10000"/>
              <a:buNone/>
              <a:defRPr sz="10000">
                <a:solidFill>
                  <a:schemeClr val="accent2"/>
                </a:solidFill>
              </a:defRPr>
            </a:lvl9pPr>
          </a:lstStyle>
          <a:p>
            <a:endParaRPr/>
          </a:p>
        </p:txBody>
      </p:sp>
      <p:sp>
        <p:nvSpPr>
          <p:cNvPr id="749" name="Google Shape;749;p29"/>
          <p:cNvSpPr txBox="1">
            <a:spLocks noGrp="1"/>
          </p:cNvSpPr>
          <p:nvPr>
            <p:ph type="subTitle" idx="1"/>
          </p:nvPr>
        </p:nvSpPr>
        <p:spPr>
          <a:xfrm>
            <a:off x="2011650" y="2844800"/>
            <a:ext cx="5120700" cy="44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750" name="Google Shape;750;p29"/>
          <p:cNvGrpSpPr/>
          <p:nvPr/>
        </p:nvGrpSpPr>
        <p:grpSpPr>
          <a:xfrm>
            <a:off x="-491969" y="3889601"/>
            <a:ext cx="2426346" cy="1766101"/>
            <a:chOff x="-491969" y="3889601"/>
            <a:chExt cx="2426346" cy="1766101"/>
          </a:xfrm>
        </p:grpSpPr>
        <p:sp>
          <p:nvSpPr>
            <p:cNvPr id="751" name="Google Shape;751;p29"/>
            <p:cNvSpPr/>
            <p:nvPr/>
          </p:nvSpPr>
          <p:spPr>
            <a:xfrm>
              <a:off x="-261950" y="3889601"/>
              <a:ext cx="2196327" cy="1766101"/>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29"/>
            <p:cNvSpPr/>
            <p:nvPr/>
          </p:nvSpPr>
          <p:spPr>
            <a:xfrm flipH="1">
              <a:off x="-491969" y="4265416"/>
              <a:ext cx="1463670" cy="1338068"/>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29"/>
          <p:cNvGrpSpPr/>
          <p:nvPr/>
        </p:nvGrpSpPr>
        <p:grpSpPr>
          <a:xfrm>
            <a:off x="8112408" y="-304605"/>
            <a:ext cx="1502819" cy="1131369"/>
            <a:chOff x="8112408" y="-304605"/>
            <a:chExt cx="1502819" cy="1131369"/>
          </a:xfrm>
        </p:grpSpPr>
        <p:sp>
          <p:nvSpPr>
            <p:cNvPr id="754" name="Google Shape;754;p29"/>
            <p:cNvSpPr/>
            <p:nvPr/>
          </p:nvSpPr>
          <p:spPr>
            <a:xfrm flipH="1">
              <a:off x="8112408" y="-304600"/>
              <a:ext cx="1406967" cy="113136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29"/>
            <p:cNvSpPr/>
            <p:nvPr/>
          </p:nvSpPr>
          <p:spPr>
            <a:xfrm flipH="1">
              <a:off x="8624108" y="-304605"/>
              <a:ext cx="991119" cy="877511"/>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 name="Google Shape;756;p29"/>
          <p:cNvGrpSpPr/>
          <p:nvPr/>
        </p:nvGrpSpPr>
        <p:grpSpPr>
          <a:xfrm>
            <a:off x="356395" y="307050"/>
            <a:ext cx="1124357" cy="1900014"/>
            <a:chOff x="356395" y="307050"/>
            <a:chExt cx="1124357" cy="1900014"/>
          </a:xfrm>
        </p:grpSpPr>
        <p:grpSp>
          <p:nvGrpSpPr>
            <p:cNvPr id="757" name="Google Shape;757;p29"/>
            <p:cNvGrpSpPr/>
            <p:nvPr/>
          </p:nvGrpSpPr>
          <p:grpSpPr>
            <a:xfrm>
              <a:off x="356395" y="1077175"/>
              <a:ext cx="105457" cy="105457"/>
              <a:chOff x="7812545" y="194375"/>
              <a:chExt cx="105457" cy="105457"/>
            </a:xfrm>
          </p:grpSpPr>
          <p:sp>
            <p:nvSpPr>
              <p:cNvPr id="758" name="Google Shape;758;p2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2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2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2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2" name="Google Shape;762;p29"/>
            <p:cNvSpPr/>
            <p:nvPr/>
          </p:nvSpPr>
          <p:spPr>
            <a:xfrm>
              <a:off x="525263" y="210167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29"/>
            <p:cNvSpPr/>
            <p:nvPr/>
          </p:nvSpPr>
          <p:spPr>
            <a:xfrm>
              <a:off x="886526" y="30705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764" name="Google Shape;764;p29"/>
            <p:cNvGrpSpPr/>
            <p:nvPr/>
          </p:nvGrpSpPr>
          <p:grpSpPr>
            <a:xfrm>
              <a:off x="1375295" y="1834350"/>
              <a:ext cx="105457" cy="105457"/>
              <a:chOff x="7812545" y="194375"/>
              <a:chExt cx="105457" cy="105457"/>
            </a:xfrm>
          </p:grpSpPr>
          <p:sp>
            <p:nvSpPr>
              <p:cNvPr id="765" name="Google Shape;765;p2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2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2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2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769" name="Google Shape;769;p29"/>
          <p:cNvGrpSpPr/>
          <p:nvPr/>
        </p:nvGrpSpPr>
        <p:grpSpPr>
          <a:xfrm>
            <a:off x="7287120" y="3141625"/>
            <a:ext cx="1552557" cy="1766094"/>
            <a:chOff x="7400320" y="248200"/>
            <a:chExt cx="1552557" cy="1766094"/>
          </a:xfrm>
        </p:grpSpPr>
        <p:sp>
          <p:nvSpPr>
            <p:cNvPr id="770" name="Google Shape;770;p29"/>
            <p:cNvSpPr/>
            <p:nvPr/>
          </p:nvSpPr>
          <p:spPr>
            <a:xfrm>
              <a:off x="8405475" y="11902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29"/>
            <p:cNvSpPr/>
            <p:nvPr/>
          </p:nvSpPr>
          <p:spPr>
            <a:xfrm>
              <a:off x="8861176" y="24820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772" name="Google Shape;772;p29"/>
            <p:cNvGrpSpPr/>
            <p:nvPr/>
          </p:nvGrpSpPr>
          <p:grpSpPr>
            <a:xfrm>
              <a:off x="8847420" y="1908838"/>
              <a:ext cx="105457" cy="105457"/>
              <a:chOff x="7812545" y="194375"/>
              <a:chExt cx="105457" cy="105457"/>
            </a:xfrm>
          </p:grpSpPr>
          <p:sp>
            <p:nvSpPr>
              <p:cNvPr id="773" name="Google Shape;773;p2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2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2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2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7" name="Google Shape;777;p29"/>
            <p:cNvGrpSpPr/>
            <p:nvPr/>
          </p:nvGrpSpPr>
          <p:grpSpPr>
            <a:xfrm>
              <a:off x="7400320" y="473138"/>
              <a:ext cx="105457" cy="105457"/>
              <a:chOff x="7812545" y="194375"/>
              <a:chExt cx="105457" cy="105457"/>
            </a:xfrm>
          </p:grpSpPr>
          <p:sp>
            <p:nvSpPr>
              <p:cNvPr id="778" name="Google Shape;778;p2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2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2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2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782" name="Google Shape;782;p29"/>
          <p:cNvGrpSpPr/>
          <p:nvPr/>
        </p:nvGrpSpPr>
        <p:grpSpPr>
          <a:xfrm>
            <a:off x="6039884" y="307038"/>
            <a:ext cx="1761155" cy="1002727"/>
            <a:chOff x="6039884" y="307038"/>
            <a:chExt cx="1761155" cy="1002727"/>
          </a:xfrm>
        </p:grpSpPr>
        <p:sp>
          <p:nvSpPr>
            <p:cNvPr id="783" name="Google Shape;783;p29"/>
            <p:cNvSpPr/>
            <p:nvPr/>
          </p:nvSpPr>
          <p:spPr>
            <a:xfrm flipH="1">
              <a:off x="6039884" y="455902"/>
              <a:ext cx="1463616" cy="468662"/>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29"/>
            <p:cNvSpPr/>
            <p:nvPr/>
          </p:nvSpPr>
          <p:spPr>
            <a:xfrm>
              <a:off x="7695588" y="120437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85" name="Google Shape;785;p29"/>
            <p:cNvGrpSpPr/>
            <p:nvPr/>
          </p:nvGrpSpPr>
          <p:grpSpPr>
            <a:xfrm>
              <a:off x="7398045" y="307038"/>
              <a:ext cx="105457" cy="105457"/>
              <a:chOff x="7812545" y="194375"/>
              <a:chExt cx="105457" cy="105457"/>
            </a:xfrm>
          </p:grpSpPr>
          <p:sp>
            <p:nvSpPr>
              <p:cNvPr id="786" name="Google Shape;786;p2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2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2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2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3">
    <p:spTree>
      <p:nvGrpSpPr>
        <p:cNvPr id="1" name="Shape 857"/>
        <p:cNvGrpSpPr/>
        <p:nvPr/>
      </p:nvGrpSpPr>
      <p:grpSpPr>
        <a:xfrm>
          <a:off x="0" y="0"/>
          <a:ext cx="0" cy="0"/>
          <a:chOff x="0" y="0"/>
          <a:chExt cx="0" cy="0"/>
        </a:xfrm>
      </p:grpSpPr>
      <p:sp>
        <p:nvSpPr>
          <p:cNvPr id="858" name="Google Shape;858;p33"/>
          <p:cNvSpPr/>
          <p:nvPr/>
        </p:nvSpPr>
        <p:spPr>
          <a:xfrm flipH="1">
            <a:off x="437224" y="87075"/>
            <a:ext cx="8269551" cy="4798437"/>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860" name="Google Shape;860;p33"/>
          <p:cNvSpPr txBox="1">
            <a:spLocks noGrp="1"/>
          </p:cNvSpPr>
          <p:nvPr>
            <p:ph type="title"/>
          </p:nvPr>
        </p:nvSpPr>
        <p:spPr>
          <a:xfrm>
            <a:off x="1505550" y="920400"/>
            <a:ext cx="6132900" cy="87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1" name="Google Shape;861;p33"/>
          <p:cNvSpPr txBox="1">
            <a:spLocks noGrp="1"/>
          </p:cNvSpPr>
          <p:nvPr>
            <p:ph type="subTitle" idx="1"/>
          </p:nvPr>
        </p:nvSpPr>
        <p:spPr>
          <a:xfrm>
            <a:off x="2549400" y="1842175"/>
            <a:ext cx="4045200" cy="101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2" name="Google Shape;862;p33"/>
          <p:cNvSpPr txBox="1"/>
          <p:nvPr/>
        </p:nvSpPr>
        <p:spPr>
          <a:xfrm>
            <a:off x="2549400" y="3439165"/>
            <a:ext cx="4045200" cy="6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lang="en" sz="12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including icons by </a:t>
            </a:r>
            <a:r>
              <a:rPr lang="en" sz="12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infographics &amp; images by </a:t>
            </a:r>
            <a:r>
              <a:rPr lang="en" sz="12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a:solidFill>
                  <a:schemeClr val="dk1"/>
                </a:solidFill>
                <a:latin typeface="Lato"/>
                <a:ea typeface="Lato"/>
                <a:cs typeface="Lato"/>
                <a:sym typeface="Lato"/>
              </a:rPr>
              <a:t> and illustrations by </a:t>
            </a:r>
            <a:r>
              <a:rPr lang="en" sz="1200" b="1">
                <a:solidFill>
                  <a:schemeClr val="dk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Storyset</a:t>
            </a:r>
            <a:r>
              <a:rPr lang="en" sz="1200">
                <a:solidFill>
                  <a:schemeClr val="dk1"/>
                </a:solidFill>
                <a:latin typeface="Lato"/>
                <a:ea typeface="Lato"/>
                <a:cs typeface="Lato"/>
                <a:sym typeface="Lato"/>
              </a:rPr>
              <a:t>.</a:t>
            </a:r>
            <a:endParaRPr dirty="0">
              <a:solidFill>
                <a:schemeClr val="dk1"/>
              </a:solidFill>
              <a:latin typeface="Lato"/>
              <a:ea typeface="Lato"/>
              <a:cs typeface="Lato"/>
              <a:sym typeface="Lato"/>
            </a:endParaRPr>
          </a:p>
        </p:txBody>
      </p:sp>
      <p:grpSp>
        <p:nvGrpSpPr>
          <p:cNvPr id="863" name="Google Shape;863;p33"/>
          <p:cNvGrpSpPr/>
          <p:nvPr/>
        </p:nvGrpSpPr>
        <p:grpSpPr>
          <a:xfrm>
            <a:off x="-324289" y="3240517"/>
            <a:ext cx="2492715" cy="2684735"/>
            <a:chOff x="-324289" y="3240517"/>
            <a:chExt cx="2492715" cy="2684735"/>
          </a:xfrm>
        </p:grpSpPr>
        <p:sp>
          <p:nvSpPr>
            <p:cNvPr id="864" name="Google Shape;864;p33"/>
            <p:cNvSpPr/>
            <p:nvPr/>
          </p:nvSpPr>
          <p:spPr>
            <a:xfrm rot="10800000">
              <a:off x="-324289" y="3240517"/>
              <a:ext cx="2492715" cy="2278933"/>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33"/>
            <p:cNvSpPr/>
            <p:nvPr/>
          </p:nvSpPr>
          <p:spPr>
            <a:xfrm rot="5828238">
              <a:off x="251851" y="4219055"/>
              <a:ext cx="1085117" cy="2077472"/>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66" name="Google Shape;866;p33"/>
          <p:cNvSpPr/>
          <p:nvPr/>
        </p:nvSpPr>
        <p:spPr>
          <a:xfrm rot="899878">
            <a:off x="-523899" y="-362625"/>
            <a:ext cx="1102774" cy="971749"/>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67" name="Google Shape;867;p33"/>
          <p:cNvGrpSpPr/>
          <p:nvPr/>
        </p:nvGrpSpPr>
        <p:grpSpPr>
          <a:xfrm>
            <a:off x="298009" y="1164970"/>
            <a:ext cx="1121498" cy="1129498"/>
            <a:chOff x="298009" y="1164970"/>
            <a:chExt cx="1121498" cy="1129498"/>
          </a:xfrm>
        </p:grpSpPr>
        <p:grpSp>
          <p:nvGrpSpPr>
            <p:cNvPr id="868" name="Google Shape;868;p33"/>
            <p:cNvGrpSpPr/>
            <p:nvPr/>
          </p:nvGrpSpPr>
          <p:grpSpPr>
            <a:xfrm flipH="1">
              <a:off x="298009" y="1309538"/>
              <a:ext cx="93234" cy="93234"/>
              <a:chOff x="7812545" y="194375"/>
              <a:chExt cx="105457" cy="105457"/>
            </a:xfrm>
          </p:grpSpPr>
          <p:sp>
            <p:nvSpPr>
              <p:cNvPr id="869" name="Google Shape;869;p3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3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3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3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3" name="Google Shape;873;p33"/>
            <p:cNvSpPr/>
            <p:nvPr/>
          </p:nvSpPr>
          <p:spPr>
            <a:xfrm flipH="1">
              <a:off x="1326276" y="1164970"/>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33"/>
            <p:cNvSpPr/>
            <p:nvPr/>
          </p:nvSpPr>
          <p:spPr>
            <a:xfrm flipH="1">
              <a:off x="685826" y="2201295"/>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5" name="Google Shape;875;p33"/>
          <p:cNvGrpSpPr/>
          <p:nvPr/>
        </p:nvGrpSpPr>
        <p:grpSpPr>
          <a:xfrm>
            <a:off x="7297176" y="3655625"/>
            <a:ext cx="2210428" cy="1863813"/>
            <a:chOff x="7297176" y="3655625"/>
            <a:chExt cx="2210428" cy="1863813"/>
          </a:xfrm>
        </p:grpSpPr>
        <p:sp>
          <p:nvSpPr>
            <p:cNvPr id="876" name="Google Shape;876;p33"/>
            <p:cNvSpPr/>
            <p:nvPr/>
          </p:nvSpPr>
          <p:spPr>
            <a:xfrm rot="899878">
              <a:off x="8297876" y="4421550"/>
              <a:ext cx="1102774" cy="971749"/>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77" name="Google Shape;877;p33"/>
            <p:cNvGrpSpPr/>
            <p:nvPr/>
          </p:nvGrpSpPr>
          <p:grpSpPr>
            <a:xfrm>
              <a:off x="7297176" y="3655625"/>
              <a:ext cx="1024368" cy="981280"/>
              <a:chOff x="7297176" y="3655625"/>
              <a:chExt cx="1024368" cy="981280"/>
            </a:xfrm>
          </p:grpSpPr>
          <p:grpSp>
            <p:nvGrpSpPr>
              <p:cNvPr id="878" name="Google Shape;878;p33"/>
              <p:cNvGrpSpPr/>
              <p:nvPr/>
            </p:nvGrpSpPr>
            <p:grpSpPr>
              <a:xfrm flipH="1">
                <a:off x="8228309" y="3655625"/>
                <a:ext cx="93234" cy="93234"/>
                <a:chOff x="7812545" y="194375"/>
                <a:chExt cx="105457" cy="105457"/>
              </a:xfrm>
            </p:grpSpPr>
            <p:sp>
              <p:nvSpPr>
                <p:cNvPr id="879" name="Google Shape;879;p3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3" name="Google Shape;883;p33"/>
              <p:cNvSpPr/>
              <p:nvPr/>
            </p:nvSpPr>
            <p:spPr>
              <a:xfrm flipH="1">
                <a:off x="7297176" y="4543733"/>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20">
    <p:spTree>
      <p:nvGrpSpPr>
        <p:cNvPr id="1" name="Shape 884"/>
        <p:cNvGrpSpPr/>
        <p:nvPr/>
      </p:nvGrpSpPr>
      <p:grpSpPr>
        <a:xfrm>
          <a:off x="0" y="0"/>
          <a:ext cx="0" cy="0"/>
          <a:chOff x="0" y="0"/>
          <a:chExt cx="0" cy="0"/>
        </a:xfrm>
      </p:grpSpPr>
      <p:sp>
        <p:nvSpPr>
          <p:cNvPr id="885" name="Google Shape;88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grpSp>
        <p:nvGrpSpPr>
          <p:cNvPr id="886" name="Google Shape;886;p34"/>
          <p:cNvGrpSpPr/>
          <p:nvPr/>
        </p:nvGrpSpPr>
        <p:grpSpPr>
          <a:xfrm>
            <a:off x="319295" y="4308988"/>
            <a:ext cx="750832" cy="656232"/>
            <a:chOff x="319295" y="4308988"/>
            <a:chExt cx="750832" cy="656232"/>
          </a:xfrm>
        </p:grpSpPr>
        <p:grpSp>
          <p:nvGrpSpPr>
            <p:cNvPr id="887" name="Google Shape;887;p34"/>
            <p:cNvGrpSpPr/>
            <p:nvPr/>
          </p:nvGrpSpPr>
          <p:grpSpPr>
            <a:xfrm>
              <a:off x="964670" y="4859763"/>
              <a:ext cx="105457" cy="105457"/>
              <a:chOff x="7812545" y="194375"/>
              <a:chExt cx="105457" cy="105457"/>
            </a:xfrm>
          </p:grpSpPr>
          <p:sp>
            <p:nvSpPr>
              <p:cNvPr id="888" name="Google Shape;888;p3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3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3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3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92" name="Google Shape;892;p34"/>
            <p:cNvSpPr/>
            <p:nvPr/>
          </p:nvSpPr>
          <p:spPr>
            <a:xfrm>
              <a:off x="424749" y="4721876"/>
              <a:ext cx="171626" cy="171542"/>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93" name="Google Shape;893;p34"/>
            <p:cNvGrpSpPr/>
            <p:nvPr/>
          </p:nvGrpSpPr>
          <p:grpSpPr>
            <a:xfrm>
              <a:off x="319295" y="4308988"/>
              <a:ext cx="105457" cy="105457"/>
              <a:chOff x="7812545" y="194375"/>
              <a:chExt cx="105457" cy="105457"/>
            </a:xfrm>
          </p:grpSpPr>
          <p:sp>
            <p:nvSpPr>
              <p:cNvPr id="894" name="Google Shape;894;p3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3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3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3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98" name="Google Shape;898;p34"/>
          <p:cNvGrpSpPr/>
          <p:nvPr/>
        </p:nvGrpSpPr>
        <p:grpSpPr>
          <a:xfrm>
            <a:off x="8176604" y="-179030"/>
            <a:ext cx="1421198" cy="1325909"/>
            <a:chOff x="8176604" y="-179030"/>
            <a:chExt cx="1421198" cy="1325909"/>
          </a:xfrm>
        </p:grpSpPr>
        <p:sp>
          <p:nvSpPr>
            <p:cNvPr id="899" name="Google Shape;899;p34"/>
            <p:cNvSpPr/>
            <p:nvPr/>
          </p:nvSpPr>
          <p:spPr>
            <a:xfrm flipH="1">
              <a:off x="8606683" y="-179030"/>
              <a:ext cx="991119" cy="877511"/>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34"/>
            <p:cNvSpPr/>
            <p:nvPr/>
          </p:nvSpPr>
          <p:spPr>
            <a:xfrm flipH="1">
              <a:off x="8176604" y="349987"/>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01" name="Google Shape;901;p34"/>
            <p:cNvGrpSpPr/>
            <p:nvPr/>
          </p:nvGrpSpPr>
          <p:grpSpPr>
            <a:xfrm>
              <a:off x="8732620" y="1041423"/>
              <a:ext cx="105457" cy="105457"/>
              <a:chOff x="7812545" y="194375"/>
              <a:chExt cx="105457" cy="105457"/>
            </a:xfrm>
          </p:grpSpPr>
          <p:sp>
            <p:nvSpPr>
              <p:cNvPr id="902" name="Google Shape;902;p3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9">
    <p:spTree>
      <p:nvGrpSpPr>
        <p:cNvPr id="1" name="Shape 906"/>
        <p:cNvGrpSpPr/>
        <p:nvPr/>
      </p:nvGrpSpPr>
      <p:grpSpPr>
        <a:xfrm>
          <a:off x="0" y="0"/>
          <a:ext cx="0" cy="0"/>
          <a:chOff x="0" y="0"/>
          <a:chExt cx="0" cy="0"/>
        </a:xfrm>
      </p:grpSpPr>
      <p:sp>
        <p:nvSpPr>
          <p:cNvPr id="907" name="Google Shape;90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908" name="Google Shape;908;p35"/>
          <p:cNvSpPr/>
          <p:nvPr/>
        </p:nvSpPr>
        <p:spPr>
          <a:xfrm rot="5828238">
            <a:off x="712226" y="4219055"/>
            <a:ext cx="1085117" cy="2077472"/>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35"/>
          <p:cNvSpPr/>
          <p:nvPr/>
        </p:nvSpPr>
        <p:spPr>
          <a:xfrm flipH="1">
            <a:off x="8516050" y="4487450"/>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10" name="Google Shape;910;p35"/>
          <p:cNvGrpSpPr/>
          <p:nvPr/>
        </p:nvGrpSpPr>
        <p:grpSpPr>
          <a:xfrm>
            <a:off x="-1252300" y="-775500"/>
            <a:ext cx="2224933" cy="1789104"/>
            <a:chOff x="-1260750" y="4247400"/>
            <a:chExt cx="2224933" cy="1789104"/>
          </a:xfrm>
        </p:grpSpPr>
        <p:sp>
          <p:nvSpPr>
            <p:cNvPr id="911" name="Google Shape;911;p35"/>
            <p:cNvSpPr/>
            <p:nvPr/>
          </p:nvSpPr>
          <p:spPr>
            <a:xfrm flipH="1">
              <a:off x="-1260750" y="4247400"/>
              <a:ext cx="2224933" cy="178910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35"/>
            <p:cNvSpPr/>
            <p:nvPr/>
          </p:nvSpPr>
          <p:spPr>
            <a:xfrm>
              <a:off x="-708950" y="4596438"/>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3" name="Google Shape;913;p35"/>
          <p:cNvGrpSpPr/>
          <p:nvPr/>
        </p:nvGrpSpPr>
        <p:grpSpPr>
          <a:xfrm rot="10800000" flipH="1">
            <a:off x="8455188" y="183250"/>
            <a:ext cx="463864" cy="572939"/>
            <a:chOff x="274663" y="183250"/>
            <a:chExt cx="463864" cy="572939"/>
          </a:xfrm>
        </p:grpSpPr>
        <p:grpSp>
          <p:nvGrpSpPr>
            <p:cNvPr id="914" name="Google Shape;914;p35"/>
            <p:cNvGrpSpPr/>
            <p:nvPr/>
          </p:nvGrpSpPr>
          <p:grpSpPr>
            <a:xfrm>
              <a:off x="633070" y="183250"/>
              <a:ext cx="105457" cy="105457"/>
              <a:chOff x="7812545" y="194375"/>
              <a:chExt cx="105457" cy="105457"/>
            </a:xfrm>
          </p:grpSpPr>
          <p:sp>
            <p:nvSpPr>
              <p:cNvPr id="915" name="Google Shape;915;p35"/>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916;p35"/>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35"/>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35"/>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9" name="Google Shape;919;p35"/>
            <p:cNvSpPr/>
            <p:nvPr/>
          </p:nvSpPr>
          <p:spPr>
            <a:xfrm>
              <a:off x="274663" y="65080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2"/>
        </a:solidFill>
        <a:effectLst/>
      </p:bgPr>
    </p:bg>
    <p:spTree>
      <p:nvGrpSpPr>
        <p:cNvPr id="1" name="Shape 99"/>
        <p:cNvGrpSpPr/>
        <p:nvPr/>
      </p:nvGrpSpPr>
      <p:grpSpPr>
        <a:xfrm>
          <a:off x="0" y="0"/>
          <a:ext cx="0" cy="0"/>
          <a:chOff x="0" y="0"/>
          <a:chExt cx="0" cy="0"/>
        </a:xfrm>
      </p:grpSpPr>
      <p:sp>
        <p:nvSpPr>
          <p:cNvPr id="100" name="Google Shape;100;p7"/>
          <p:cNvSpPr txBox="1">
            <a:spLocks noGrp="1"/>
          </p:cNvSpPr>
          <p:nvPr>
            <p:ph type="ctrTitle"/>
          </p:nvPr>
        </p:nvSpPr>
        <p:spPr>
          <a:xfrm flipH="1">
            <a:off x="5981400" y="1816200"/>
            <a:ext cx="2445900" cy="969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6000">
                <a:solidFill>
                  <a:schemeClr val="lt1"/>
                </a:solidFill>
              </a:defRPr>
            </a:lvl1pPr>
            <a:lvl2pPr lvl="1" algn="r" rtl="0">
              <a:spcBef>
                <a:spcPts val="0"/>
              </a:spcBef>
              <a:spcAft>
                <a:spcPts val="0"/>
              </a:spcAft>
              <a:buClr>
                <a:schemeClr val="lt1"/>
              </a:buClr>
              <a:buSzPts val="2400"/>
              <a:buNone/>
              <a:defRPr sz="2400">
                <a:solidFill>
                  <a:schemeClr val="lt1"/>
                </a:solidFill>
              </a:defRPr>
            </a:lvl2pPr>
            <a:lvl3pPr lvl="2" algn="r" rtl="0">
              <a:spcBef>
                <a:spcPts val="0"/>
              </a:spcBef>
              <a:spcAft>
                <a:spcPts val="0"/>
              </a:spcAft>
              <a:buClr>
                <a:schemeClr val="lt1"/>
              </a:buClr>
              <a:buSzPts val="2400"/>
              <a:buNone/>
              <a:defRPr sz="2400">
                <a:solidFill>
                  <a:schemeClr val="lt1"/>
                </a:solidFill>
              </a:defRPr>
            </a:lvl3pPr>
            <a:lvl4pPr lvl="3" algn="r" rtl="0">
              <a:spcBef>
                <a:spcPts val="0"/>
              </a:spcBef>
              <a:spcAft>
                <a:spcPts val="0"/>
              </a:spcAft>
              <a:buClr>
                <a:schemeClr val="lt1"/>
              </a:buClr>
              <a:buSzPts val="2400"/>
              <a:buNone/>
              <a:defRPr sz="2400">
                <a:solidFill>
                  <a:schemeClr val="lt1"/>
                </a:solidFill>
              </a:defRPr>
            </a:lvl4pPr>
            <a:lvl5pPr lvl="4" algn="r" rtl="0">
              <a:spcBef>
                <a:spcPts val="0"/>
              </a:spcBef>
              <a:spcAft>
                <a:spcPts val="0"/>
              </a:spcAft>
              <a:buClr>
                <a:schemeClr val="lt1"/>
              </a:buClr>
              <a:buSzPts val="2400"/>
              <a:buNone/>
              <a:defRPr sz="2400">
                <a:solidFill>
                  <a:schemeClr val="lt1"/>
                </a:solidFill>
              </a:defRPr>
            </a:lvl5pPr>
            <a:lvl6pPr lvl="5" algn="r" rtl="0">
              <a:spcBef>
                <a:spcPts val="0"/>
              </a:spcBef>
              <a:spcAft>
                <a:spcPts val="0"/>
              </a:spcAft>
              <a:buClr>
                <a:schemeClr val="lt1"/>
              </a:buClr>
              <a:buSzPts val="2400"/>
              <a:buNone/>
              <a:defRPr sz="2400">
                <a:solidFill>
                  <a:schemeClr val="lt1"/>
                </a:solidFill>
              </a:defRPr>
            </a:lvl6pPr>
            <a:lvl7pPr lvl="6" algn="r" rtl="0">
              <a:spcBef>
                <a:spcPts val="0"/>
              </a:spcBef>
              <a:spcAft>
                <a:spcPts val="0"/>
              </a:spcAft>
              <a:buClr>
                <a:schemeClr val="lt1"/>
              </a:buClr>
              <a:buSzPts val="2400"/>
              <a:buNone/>
              <a:defRPr sz="2400">
                <a:solidFill>
                  <a:schemeClr val="lt1"/>
                </a:solidFill>
              </a:defRPr>
            </a:lvl7pPr>
            <a:lvl8pPr lvl="7" algn="r" rtl="0">
              <a:spcBef>
                <a:spcPts val="0"/>
              </a:spcBef>
              <a:spcAft>
                <a:spcPts val="0"/>
              </a:spcAft>
              <a:buClr>
                <a:schemeClr val="lt1"/>
              </a:buClr>
              <a:buSzPts val="2400"/>
              <a:buNone/>
              <a:defRPr sz="2400">
                <a:solidFill>
                  <a:schemeClr val="lt1"/>
                </a:solidFill>
              </a:defRPr>
            </a:lvl8pPr>
            <a:lvl9pPr lvl="8" algn="r" rtl="0">
              <a:spcBef>
                <a:spcPts val="0"/>
              </a:spcBef>
              <a:spcAft>
                <a:spcPts val="0"/>
              </a:spcAft>
              <a:buClr>
                <a:schemeClr val="lt1"/>
              </a:buClr>
              <a:buSzPts val="2400"/>
              <a:buNone/>
              <a:defRPr sz="2400">
                <a:solidFill>
                  <a:schemeClr val="lt1"/>
                </a:solidFill>
              </a:defRPr>
            </a:lvl9pPr>
          </a:lstStyle>
          <a:p>
            <a:endParaRPr/>
          </a:p>
        </p:txBody>
      </p:sp>
      <p:sp>
        <p:nvSpPr>
          <p:cNvPr id="101" name="Google Shape;101;p7"/>
          <p:cNvSpPr txBox="1">
            <a:spLocks noGrp="1"/>
          </p:cNvSpPr>
          <p:nvPr>
            <p:ph type="subTitle" idx="1"/>
          </p:nvPr>
        </p:nvSpPr>
        <p:spPr>
          <a:xfrm flipH="1">
            <a:off x="4734000" y="2670300"/>
            <a:ext cx="3693300" cy="65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lt1"/>
                </a:solidFill>
              </a:defRPr>
            </a:lvl1pPr>
            <a:lvl2pPr lvl="1" algn="r" rtl="0">
              <a:lnSpc>
                <a:spcPct val="100000"/>
              </a:lnSpc>
              <a:spcBef>
                <a:spcPts val="1600"/>
              </a:spcBef>
              <a:spcAft>
                <a:spcPts val="0"/>
              </a:spcAft>
              <a:buNone/>
              <a:defRPr sz="1600">
                <a:solidFill>
                  <a:schemeClr val="lt1"/>
                </a:solidFill>
              </a:defRPr>
            </a:lvl2pPr>
            <a:lvl3pPr lvl="2" algn="r" rtl="0">
              <a:lnSpc>
                <a:spcPct val="100000"/>
              </a:lnSpc>
              <a:spcBef>
                <a:spcPts val="1600"/>
              </a:spcBef>
              <a:spcAft>
                <a:spcPts val="0"/>
              </a:spcAft>
              <a:buNone/>
              <a:defRPr sz="1600">
                <a:solidFill>
                  <a:schemeClr val="lt1"/>
                </a:solidFill>
              </a:defRPr>
            </a:lvl3pPr>
            <a:lvl4pPr lvl="3" algn="r" rtl="0">
              <a:lnSpc>
                <a:spcPct val="100000"/>
              </a:lnSpc>
              <a:spcBef>
                <a:spcPts val="1600"/>
              </a:spcBef>
              <a:spcAft>
                <a:spcPts val="0"/>
              </a:spcAft>
              <a:buNone/>
              <a:defRPr sz="1600">
                <a:solidFill>
                  <a:schemeClr val="lt1"/>
                </a:solidFill>
              </a:defRPr>
            </a:lvl4pPr>
            <a:lvl5pPr lvl="4" algn="r" rtl="0">
              <a:lnSpc>
                <a:spcPct val="100000"/>
              </a:lnSpc>
              <a:spcBef>
                <a:spcPts val="1600"/>
              </a:spcBef>
              <a:spcAft>
                <a:spcPts val="0"/>
              </a:spcAft>
              <a:buNone/>
              <a:defRPr sz="1600">
                <a:solidFill>
                  <a:schemeClr val="lt1"/>
                </a:solidFill>
              </a:defRPr>
            </a:lvl5pPr>
            <a:lvl6pPr lvl="5" algn="r" rtl="0">
              <a:lnSpc>
                <a:spcPct val="100000"/>
              </a:lnSpc>
              <a:spcBef>
                <a:spcPts val="1600"/>
              </a:spcBef>
              <a:spcAft>
                <a:spcPts val="0"/>
              </a:spcAft>
              <a:buNone/>
              <a:defRPr sz="1600">
                <a:solidFill>
                  <a:schemeClr val="lt1"/>
                </a:solidFill>
              </a:defRPr>
            </a:lvl6pPr>
            <a:lvl7pPr lvl="6" algn="r" rtl="0">
              <a:lnSpc>
                <a:spcPct val="100000"/>
              </a:lnSpc>
              <a:spcBef>
                <a:spcPts val="1600"/>
              </a:spcBef>
              <a:spcAft>
                <a:spcPts val="0"/>
              </a:spcAft>
              <a:buNone/>
              <a:defRPr sz="1600">
                <a:solidFill>
                  <a:schemeClr val="lt1"/>
                </a:solidFill>
              </a:defRPr>
            </a:lvl7pPr>
            <a:lvl8pPr lvl="7" algn="r" rtl="0">
              <a:lnSpc>
                <a:spcPct val="100000"/>
              </a:lnSpc>
              <a:spcBef>
                <a:spcPts val="1600"/>
              </a:spcBef>
              <a:spcAft>
                <a:spcPts val="0"/>
              </a:spcAft>
              <a:buNone/>
              <a:defRPr sz="1600">
                <a:solidFill>
                  <a:schemeClr val="lt1"/>
                </a:solidFill>
              </a:defRPr>
            </a:lvl8pPr>
            <a:lvl9pPr lvl="8" algn="r" rtl="0">
              <a:lnSpc>
                <a:spcPct val="100000"/>
              </a:lnSpc>
              <a:spcBef>
                <a:spcPts val="1600"/>
              </a:spcBef>
              <a:spcAft>
                <a:spcPts val="1600"/>
              </a:spcAft>
              <a:buNone/>
              <a:defRPr sz="1600">
                <a:solidFill>
                  <a:schemeClr val="lt1"/>
                </a:solidFill>
              </a:defRPr>
            </a:lvl9pPr>
          </a:lstStyle>
          <a:p>
            <a:endParaRPr/>
          </a:p>
        </p:txBody>
      </p:sp>
      <p:grpSp>
        <p:nvGrpSpPr>
          <p:cNvPr id="102" name="Google Shape;102;p7"/>
          <p:cNvGrpSpPr/>
          <p:nvPr/>
        </p:nvGrpSpPr>
        <p:grpSpPr>
          <a:xfrm>
            <a:off x="423700" y="1792963"/>
            <a:ext cx="4313925" cy="3465375"/>
            <a:chOff x="1645525" y="677625"/>
            <a:chExt cx="4313925" cy="3465375"/>
          </a:xfrm>
        </p:grpSpPr>
        <p:sp>
          <p:nvSpPr>
            <p:cNvPr id="103" name="Google Shape;103;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 name="Google Shape;111;p7"/>
          <p:cNvGrpSpPr/>
          <p:nvPr/>
        </p:nvGrpSpPr>
        <p:grpSpPr>
          <a:xfrm rot="10362564">
            <a:off x="-2743655" y="-1714491"/>
            <a:ext cx="4313859" cy="3465322"/>
            <a:chOff x="1645525" y="677625"/>
            <a:chExt cx="4313925" cy="3465375"/>
          </a:xfrm>
        </p:grpSpPr>
        <p:sp>
          <p:nvSpPr>
            <p:cNvPr id="112" name="Google Shape;112;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 name="Google Shape;120;p7"/>
          <p:cNvGrpSpPr/>
          <p:nvPr/>
        </p:nvGrpSpPr>
        <p:grpSpPr>
          <a:xfrm rot="-7659021">
            <a:off x="8014069" y="3043962"/>
            <a:ext cx="4313635" cy="3465142"/>
            <a:chOff x="1645525" y="677625"/>
            <a:chExt cx="4313925" cy="3465375"/>
          </a:xfrm>
        </p:grpSpPr>
        <p:sp>
          <p:nvSpPr>
            <p:cNvPr id="121" name="Google Shape;121;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679427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22"/>
          <p:cNvSpPr/>
          <p:nvPr/>
        </p:nvSpPr>
        <p:spPr>
          <a:xfrm>
            <a:off x="-916400" y="446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2"/>
          <p:cNvSpPr/>
          <p:nvPr/>
        </p:nvSpPr>
        <p:spPr>
          <a:xfrm>
            <a:off x="8283777" y="35281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518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920952" y="2223325"/>
            <a:ext cx="4551600" cy="749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1" name="Google Shape;21;p3"/>
          <p:cNvSpPr txBox="1">
            <a:spLocks noGrp="1"/>
          </p:cNvSpPr>
          <p:nvPr>
            <p:ph type="subTitle" idx="1"/>
          </p:nvPr>
        </p:nvSpPr>
        <p:spPr>
          <a:xfrm>
            <a:off x="3907975" y="2905550"/>
            <a:ext cx="4551600" cy="38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3"/>
          <p:cNvSpPr txBox="1">
            <a:spLocks noGrp="1"/>
          </p:cNvSpPr>
          <p:nvPr>
            <p:ph type="title" idx="2" hasCustomPrompt="1"/>
          </p:nvPr>
        </p:nvSpPr>
        <p:spPr>
          <a:xfrm>
            <a:off x="3907970" y="1278475"/>
            <a:ext cx="1595700" cy="8985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solidFill>
                  <a:schemeClr val="accent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grpSp>
        <p:nvGrpSpPr>
          <p:cNvPr id="23" name="Google Shape;23;p3"/>
          <p:cNvGrpSpPr/>
          <p:nvPr/>
        </p:nvGrpSpPr>
        <p:grpSpPr>
          <a:xfrm>
            <a:off x="8269426" y="4107105"/>
            <a:ext cx="1691968" cy="1546775"/>
            <a:chOff x="8269426" y="4107105"/>
            <a:chExt cx="1691968" cy="1546775"/>
          </a:xfrm>
        </p:grpSpPr>
        <p:sp>
          <p:nvSpPr>
            <p:cNvPr id="24" name="Google Shape;24;p3"/>
            <p:cNvSpPr/>
            <p:nvPr/>
          </p:nvSpPr>
          <p:spPr>
            <a:xfrm>
              <a:off x="8269426" y="4107105"/>
              <a:ext cx="1691968" cy="1546775"/>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3"/>
            <p:cNvSpPr/>
            <p:nvPr/>
          </p:nvSpPr>
          <p:spPr>
            <a:xfrm>
              <a:off x="8602429" y="4538820"/>
              <a:ext cx="991119" cy="877511"/>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26;p3"/>
          <p:cNvGrpSpPr/>
          <p:nvPr/>
        </p:nvGrpSpPr>
        <p:grpSpPr>
          <a:xfrm>
            <a:off x="6194195" y="289400"/>
            <a:ext cx="2508782" cy="1009939"/>
            <a:chOff x="6194195" y="289400"/>
            <a:chExt cx="2508782" cy="1009939"/>
          </a:xfrm>
        </p:grpSpPr>
        <p:sp>
          <p:nvSpPr>
            <p:cNvPr id="27" name="Google Shape;27;p3"/>
            <p:cNvSpPr/>
            <p:nvPr/>
          </p:nvSpPr>
          <p:spPr>
            <a:xfrm>
              <a:off x="7081200" y="119395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a:off x="7997076" y="28940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29" name="Google Shape;29;p3"/>
            <p:cNvGrpSpPr/>
            <p:nvPr/>
          </p:nvGrpSpPr>
          <p:grpSpPr>
            <a:xfrm>
              <a:off x="8597520" y="1140738"/>
              <a:ext cx="105457" cy="105457"/>
              <a:chOff x="7812545" y="194375"/>
              <a:chExt cx="105457" cy="105457"/>
            </a:xfrm>
          </p:grpSpPr>
          <p:sp>
            <p:nvSpPr>
              <p:cNvPr id="30" name="Google Shape;30;p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 name="Google Shape;34;p3"/>
            <p:cNvGrpSpPr/>
            <p:nvPr/>
          </p:nvGrpSpPr>
          <p:grpSpPr>
            <a:xfrm>
              <a:off x="6194195" y="551338"/>
              <a:ext cx="105457" cy="105457"/>
              <a:chOff x="7812545" y="194375"/>
              <a:chExt cx="105457" cy="105457"/>
            </a:xfrm>
          </p:grpSpPr>
          <p:sp>
            <p:nvSpPr>
              <p:cNvPr id="35" name="Google Shape;35;p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9" name="Google Shape;39;p3"/>
          <p:cNvGrpSpPr/>
          <p:nvPr/>
        </p:nvGrpSpPr>
        <p:grpSpPr>
          <a:xfrm>
            <a:off x="5001120" y="3928038"/>
            <a:ext cx="1828507" cy="817002"/>
            <a:chOff x="5001120" y="3928038"/>
            <a:chExt cx="1828507" cy="817002"/>
          </a:xfrm>
        </p:grpSpPr>
        <p:sp>
          <p:nvSpPr>
            <p:cNvPr id="40" name="Google Shape;40;p3"/>
            <p:cNvSpPr/>
            <p:nvPr/>
          </p:nvSpPr>
          <p:spPr>
            <a:xfrm>
              <a:off x="6724175" y="463965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 name="Google Shape;41;p3"/>
            <p:cNvGrpSpPr/>
            <p:nvPr/>
          </p:nvGrpSpPr>
          <p:grpSpPr>
            <a:xfrm>
              <a:off x="5001120" y="3928038"/>
              <a:ext cx="105457" cy="105457"/>
              <a:chOff x="7812545" y="194375"/>
              <a:chExt cx="105457" cy="105457"/>
            </a:xfrm>
          </p:grpSpPr>
          <p:sp>
            <p:nvSpPr>
              <p:cNvPr id="42" name="Google Shape;42;p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2"/>
        <p:cNvGrpSpPr/>
        <p:nvPr/>
      </p:nvGrpSpPr>
      <p:grpSpPr>
        <a:xfrm>
          <a:off x="0" y="0"/>
          <a:ext cx="0" cy="0"/>
          <a:chOff x="0" y="0"/>
          <a:chExt cx="0" cy="0"/>
        </a:xfrm>
      </p:grpSpPr>
      <p:sp>
        <p:nvSpPr>
          <p:cNvPr id="153" name="Google Shape;153;p8"/>
          <p:cNvSpPr/>
          <p:nvPr/>
        </p:nvSpPr>
        <p:spPr>
          <a:xfrm>
            <a:off x="969350" y="330918"/>
            <a:ext cx="7205328" cy="4511037"/>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4" name="Google Shape;154;p8"/>
          <p:cNvGrpSpPr/>
          <p:nvPr/>
        </p:nvGrpSpPr>
        <p:grpSpPr>
          <a:xfrm flipH="1">
            <a:off x="6191707" y="2901140"/>
            <a:ext cx="3799354" cy="3569925"/>
            <a:chOff x="-1113715" y="3104082"/>
            <a:chExt cx="3240940" cy="3045231"/>
          </a:xfrm>
        </p:grpSpPr>
        <p:sp>
          <p:nvSpPr>
            <p:cNvPr id="155" name="Google Shape;155;p8"/>
            <p:cNvSpPr/>
            <p:nvPr/>
          </p:nvSpPr>
          <p:spPr>
            <a:xfrm rot="-6150387">
              <a:off x="-934264" y="3408221"/>
              <a:ext cx="2578600" cy="2436953"/>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8"/>
            <p:cNvSpPr/>
            <p:nvPr/>
          </p:nvSpPr>
          <p:spPr>
            <a:xfrm rot="5828283">
              <a:off x="677849" y="4406018"/>
              <a:ext cx="958577" cy="1835297"/>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7" name="Google Shape;157;p8"/>
          <p:cNvSpPr txBox="1">
            <a:spLocks noGrp="1"/>
          </p:cNvSpPr>
          <p:nvPr>
            <p:ph type="title"/>
          </p:nvPr>
        </p:nvSpPr>
        <p:spPr>
          <a:xfrm>
            <a:off x="1483650" y="1518095"/>
            <a:ext cx="6176700" cy="2122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8" name="Google Shape;15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grpSp>
        <p:nvGrpSpPr>
          <p:cNvPr id="159" name="Google Shape;159;p8"/>
          <p:cNvGrpSpPr/>
          <p:nvPr/>
        </p:nvGrpSpPr>
        <p:grpSpPr>
          <a:xfrm>
            <a:off x="271470" y="2863025"/>
            <a:ext cx="1124357" cy="1900014"/>
            <a:chOff x="271470" y="2863025"/>
            <a:chExt cx="1124357" cy="1900014"/>
          </a:xfrm>
        </p:grpSpPr>
        <p:grpSp>
          <p:nvGrpSpPr>
            <p:cNvPr id="160" name="Google Shape;160;p8"/>
            <p:cNvGrpSpPr/>
            <p:nvPr/>
          </p:nvGrpSpPr>
          <p:grpSpPr>
            <a:xfrm>
              <a:off x="271470" y="3633150"/>
              <a:ext cx="105457" cy="105457"/>
              <a:chOff x="7812545" y="194375"/>
              <a:chExt cx="105457" cy="105457"/>
            </a:xfrm>
          </p:grpSpPr>
          <p:sp>
            <p:nvSpPr>
              <p:cNvPr id="161" name="Google Shape;161;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5" name="Google Shape;165;p8"/>
            <p:cNvSpPr/>
            <p:nvPr/>
          </p:nvSpPr>
          <p:spPr>
            <a:xfrm>
              <a:off x="440338" y="465765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8"/>
            <p:cNvSpPr/>
            <p:nvPr/>
          </p:nvSpPr>
          <p:spPr>
            <a:xfrm>
              <a:off x="801601" y="28630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 name="Google Shape;167;p8"/>
            <p:cNvGrpSpPr/>
            <p:nvPr/>
          </p:nvGrpSpPr>
          <p:grpSpPr>
            <a:xfrm>
              <a:off x="1290370" y="4390325"/>
              <a:ext cx="105457" cy="105457"/>
              <a:chOff x="7812545" y="194375"/>
              <a:chExt cx="105457" cy="105457"/>
            </a:xfrm>
          </p:grpSpPr>
          <p:sp>
            <p:nvSpPr>
              <p:cNvPr id="168" name="Google Shape;168;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72" name="Google Shape;172;p8"/>
          <p:cNvSpPr/>
          <p:nvPr/>
        </p:nvSpPr>
        <p:spPr>
          <a:xfrm rot="5400000">
            <a:off x="-437566" y="-329796"/>
            <a:ext cx="1400300" cy="1233925"/>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3" name="Google Shape;173;p8"/>
          <p:cNvGrpSpPr/>
          <p:nvPr/>
        </p:nvGrpSpPr>
        <p:grpSpPr>
          <a:xfrm>
            <a:off x="7400320" y="248200"/>
            <a:ext cx="1552557" cy="1766094"/>
            <a:chOff x="7400320" y="248200"/>
            <a:chExt cx="1552557" cy="1766094"/>
          </a:xfrm>
        </p:grpSpPr>
        <p:sp>
          <p:nvSpPr>
            <p:cNvPr id="174" name="Google Shape;174;p8"/>
            <p:cNvSpPr/>
            <p:nvPr/>
          </p:nvSpPr>
          <p:spPr>
            <a:xfrm>
              <a:off x="8405475" y="11902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8"/>
            <p:cNvSpPr/>
            <p:nvPr/>
          </p:nvSpPr>
          <p:spPr>
            <a:xfrm>
              <a:off x="8861176" y="24820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76" name="Google Shape;176;p8"/>
            <p:cNvGrpSpPr/>
            <p:nvPr/>
          </p:nvGrpSpPr>
          <p:grpSpPr>
            <a:xfrm>
              <a:off x="8847420" y="1908838"/>
              <a:ext cx="105457" cy="105457"/>
              <a:chOff x="7812545" y="194375"/>
              <a:chExt cx="105457" cy="105457"/>
            </a:xfrm>
          </p:grpSpPr>
          <p:sp>
            <p:nvSpPr>
              <p:cNvPr id="177" name="Google Shape;177;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1" name="Google Shape;181;p8"/>
            <p:cNvGrpSpPr/>
            <p:nvPr/>
          </p:nvGrpSpPr>
          <p:grpSpPr>
            <a:xfrm>
              <a:off x="7400320" y="473138"/>
              <a:ext cx="105457" cy="105457"/>
              <a:chOff x="7812545" y="194375"/>
              <a:chExt cx="105457" cy="105457"/>
            </a:xfrm>
          </p:grpSpPr>
          <p:sp>
            <p:nvSpPr>
              <p:cNvPr id="182" name="Google Shape;182;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6"/>
        <p:cNvGrpSpPr/>
        <p:nvPr/>
      </p:nvGrpSpPr>
      <p:grpSpPr>
        <a:xfrm>
          <a:off x="0" y="0"/>
          <a:ext cx="0" cy="0"/>
          <a:chOff x="0" y="0"/>
          <a:chExt cx="0" cy="0"/>
        </a:xfrm>
      </p:grpSpPr>
      <p:sp>
        <p:nvSpPr>
          <p:cNvPr id="187" name="Google Shape;187;p9"/>
          <p:cNvSpPr txBox="1">
            <a:spLocks noGrp="1"/>
          </p:cNvSpPr>
          <p:nvPr>
            <p:ph type="title"/>
          </p:nvPr>
        </p:nvSpPr>
        <p:spPr>
          <a:xfrm>
            <a:off x="685800" y="1577467"/>
            <a:ext cx="4045200" cy="93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8" name="Google Shape;188;p9"/>
          <p:cNvSpPr txBox="1">
            <a:spLocks noGrp="1"/>
          </p:cNvSpPr>
          <p:nvPr>
            <p:ph type="subTitle" idx="1"/>
          </p:nvPr>
        </p:nvSpPr>
        <p:spPr>
          <a:xfrm>
            <a:off x="685800" y="2627166"/>
            <a:ext cx="4045200" cy="93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9" name="Google Shape;18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grpSp>
        <p:nvGrpSpPr>
          <p:cNvPr id="190" name="Google Shape;190;p9"/>
          <p:cNvGrpSpPr/>
          <p:nvPr/>
        </p:nvGrpSpPr>
        <p:grpSpPr>
          <a:xfrm flipH="1">
            <a:off x="-534624" y="-277337"/>
            <a:ext cx="1773412" cy="1460069"/>
            <a:chOff x="7917051" y="-242512"/>
            <a:chExt cx="1773412" cy="1460069"/>
          </a:xfrm>
        </p:grpSpPr>
        <p:sp>
          <p:nvSpPr>
            <p:cNvPr id="191" name="Google Shape;191;p9"/>
            <p:cNvSpPr/>
            <p:nvPr/>
          </p:nvSpPr>
          <p:spPr>
            <a:xfrm flipH="1">
              <a:off x="8458188" y="-242512"/>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9"/>
            <p:cNvSpPr/>
            <p:nvPr/>
          </p:nvSpPr>
          <p:spPr>
            <a:xfrm>
              <a:off x="7917051" y="19137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93" name="Google Shape;193;p9"/>
            <p:cNvGrpSpPr/>
            <p:nvPr/>
          </p:nvGrpSpPr>
          <p:grpSpPr>
            <a:xfrm>
              <a:off x="8723170" y="1112100"/>
              <a:ext cx="105457" cy="105457"/>
              <a:chOff x="7812545" y="194375"/>
              <a:chExt cx="105457" cy="105457"/>
            </a:xfrm>
          </p:grpSpPr>
          <p:sp>
            <p:nvSpPr>
              <p:cNvPr id="194" name="Google Shape;194;p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8" name="Google Shape;198;p9"/>
          <p:cNvGrpSpPr/>
          <p:nvPr/>
        </p:nvGrpSpPr>
        <p:grpSpPr>
          <a:xfrm>
            <a:off x="-1490517" y="3598506"/>
            <a:ext cx="2984172" cy="2871184"/>
            <a:chOff x="-1307617" y="3655381"/>
            <a:chExt cx="2984172" cy="2871184"/>
          </a:xfrm>
        </p:grpSpPr>
        <p:sp>
          <p:nvSpPr>
            <p:cNvPr id="199" name="Google Shape;199;p9"/>
            <p:cNvSpPr/>
            <p:nvPr/>
          </p:nvSpPr>
          <p:spPr>
            <a:xfrm rot="638420" flipH="1">
              <a:off x="-1104798" y="3872484"/>
              <a:ext cx="2578535" cy="2436978"/>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9"/>
            <p:cNvSpPr/>
            <p:nvPr/>
          </p:nvSpPr>
          <p:spPr>
            <a:xfrm rot="7710264">
              <a:off x="-15001" y="4173334"/>
              <a:ext cx="958502" cy="183527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 name="Google Shape;201;p9"/>
          <p:cNvGrpSpPr/>
          <p:nvPr/>
        </p:nvGrpSpPr>
        <p:grpSpPr>
          <a:xfrm>
            <a:off x="5096454" y="406120"/>
            <a:ext cx="3821429" cy="1518424"/>
            <a:chOff x="5096454" y="406120"/>
            <a:chExt cx="3821429" cy="1518424"/>
          </a:xfrm>
        </p:grpSpPr>
        <p:sp>
          <p:nvSpPr>
            <p:cNvPr id="202" name="Google Shape;202;p9"/>
            <p:cNvSpPr/>
            <p:nvPr/>
          </p:nvSpPr>
          <p:spPr>
            <a:xfrm>
              <a:off x="5096454" y="539393"/>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flipH="1">
              <a:off x="7828433" y="748130"/>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8824638" y="406120"/>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5" name="Google Shape;205;p9"/>
            <p:cNvGrpSpPr/>
            <p:nvPr/>
          </p:nvGrpSpPr>
          <p:grpSpPr>
            <a:xfrm>
              <a:off x="8629946" y="1831310"/>
              <a:ext cx="93234" cy="93234"/>
              <a:chOff x="7812545" y="194375"/>
              <a:chExt cx="105457" cy="105457"/>
            </a:xfrm>
          </p:grpSpPr>
          <p:sp>
            <p:nvSpPr>
              <p:cNvPr id="206" name="Google Shape;206;p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0" name="Google Shape;210;p9"/>
            <p:cNvGrpSpPr/>
            <p:nvPr/>
          </p:nvGrpSpPr>
          <p:grpSpPr>
            <a:xfrm rot="10800000" flipH="1">
              <a:off x="7254006" y="492770"/>
              <a:ext cx="93224" cy="93255"/>
              <a:chOff x="7812545" y="194375"/>
              <a:chExt cx="105457" cy="105457"/>
            </a:xfrm>
          </p:grpSpPr>
          <p:sp>
            <p:nvSpPr>
              <p:cNvPr id="211" name="Google Shape;211;p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BLANK_10">
    <p:spTree>
      <p:nvGrpSpPr>
        <p:cNvPr id="1" name="Shape 270"/>
        <p:cNvGrpSpPr/>
        <p:nvPr/>
      </p:nvGrpSpPr>
      <p:grpSpPr>
        <a:xfrm>
          <a:off x="0" y="0"/>
          <a:ext cx="0" cy="0"/>
          <a:chOff x="0" y="0"/>
          <a:chExt cx="0" cy="0"/>
        </a:xfrm>
      </p:grpSpPr>
      <p:sp>
        <p:nvSpPr>
          <p:cNvPr id="271" name="Google Shape;27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272" name="Google Shape;272;p13"/>
          <p:cNvSpPr txBox="1">
            <a:spLocks noGrp="1"/>
          </p:cNvSpPr>
          <p:nvPr>
            <p:ph type="title"/>
          </p:nvPr>
        </p:nvSpPr>
        <p:spPr>
          <a:xfrm>
            <a:off x="698777" y="2223325"/>
            <a:ext cx="45516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3" name="Google Shape;273;p13"/>
          <p:cNvSpPr txBox="1">
            <a:spLocks noGrp="1"/>
          </p:cNvSpPr>
          <p:nvPr>
            <p:ph type="sldNum" idx="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274" name="Google Shape;274;p13"/>
          <p:cNvSpPr txBox="1">
            <a:spLocks noGrp="1"/>
          </p:cNvSpPr>
          <p:nvPr>
            <p:ph type="subTitle" idx="1"/>
          </p:nvPr>
        </p:nvSpPr>
        <p:spPr>
          <a:xfrm>
            <a:off x="685800" y="2905550"/>
            <a:ext cx="4551600" cy="38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5" name="Google Shape;275;p13"/>
          <p:cNvSpPr txBox="1">
            <a:spLocks noGrp="1"/>
          </p:cNvSpPr>
          <p:nvPr>
            <p:ph type="title" idx="3" hasCustomPrompt="1"/>
          </p:nvPr>
        </p:nvSpPr>
        <p:spPr>
          <a:xfrm>
            <a:off x="685795" y="1278475"/>
            <a:ext cx="1595700" cy="8985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solidFill>
                  <a:schemeClr val="accent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grpSp>
        <p:nvGrpSpPr>
          <p:cNvPr id="276" name="Google Shape;276;p13"/>
          <p:cNvGrpSpPr/>
          <p:nvPr/>
        </p:nvGrpSpPr>
        <p:grpSpPr>
          <a:xfrm>
            <a:off x="-354378" y="3834438"/>
            <a:ext cx="3893180" cy="1785854"/>
            <a:chOff x="-354378" y="3834438"/>
            <a:chExt cx="3893180" cy="1785854"/>
          </a:xfrm>
        </p:grpSpPr>
        <p:sp>
          <p:nvSpPr>
            <p:cNvPr id="277" name="Google Shape;277;p13"/>
            <p:cNvSpPr/>
            <p:nvPr/>
          </p:nvSpPr>
          <p:spPr>
            <a:xfrm>
              <a:off x="1835075" y="46764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13"/>
            <p:cNvSpPr/>
            <p:nvPr/>
          </p:nvSpPr>
          <p:spPr>
            <a:xfrm>
              <a:off x="2382226" y="39416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279" name="Google Shape;279;p13"/>
            <p:cNvGrpSpPr/>
            <p:nvPr/>
          </p:nvGrpSpPr>
          <p:grpSpPr>
            <a:xfrm>
              <a:off x="3433345" y="4523988"/>
              <a:ext cx="105457" cy="105457"/>
              <a:chOff x="7812545" y="194375"/>
              <a:chExt cx="105457" cy="105457"/>
            </a:xfrm>
          </p:grpSpPr>
          <p:sp>
            <p:nvSpPr>
              <p:cNvPr id="280" name="Google Shape;280;p1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1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1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1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4" name="Google Shape;284;p13"/>
            <p:cNvGrpSpPr/>
            <p:nvPr/>
          </p:nvGrpSpPr>
          <p:grpSpPr>
            <a:xfrm>
              <a:off x="385570" y="3834438"/>
              <a:ext cx="105457" cy="105457"/>
              <a:chOff x="7812545" y="194375"/>
              <a:chExt cx="105457" cy="105457"/>
            </a:xfrm>
          </p:grpSpPr>
          <p:sp>
            <p:nvSpPr>
              <p:cNvPr id="285" name="Google Shape;285;p1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1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1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1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9" name="Google Shape;289;p13"/>
            <p:cNvSpPr/>
            <p:nvPr/>
          </p:nvSpPr>
          <p:spPr>
            <a:xfrm rot="5400000">
              <a:off x="-437566" y="4303179"/>
              <a:ext cx="1400300" cy="1233925"/>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0"/>
        <p:cNvGrpSpPr/>
        <p:nvPr/>
      </p:nvGrpSpPr>
      <p:grpSpPr>
        <a:xfrm>
          <a:off x="0" y="0"/>
          <a:ext cx="0" cy="0"/>
          <a:chOff x="0" y="0"/>
          <a:chExt cx="0" cy="0"/>
        </a:xfrm>
      </p:grpSpPr>
      <p:sp>
        <p:nvSpPr>
          <p:cNvPr id="291" name="Google Shape;29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292" name="Google Shape;292;p14"/>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3" name="Google Shape;293;p14"/>
          <p:cNvSpPr txBox="1">
            <a:spLocks noGrp="1"/>
          </p:cNvSpPr>
          <p:nvPr>
            <p:ph type="title" idx="2"/>
          </p:nvPr>
        </p:nvSpPr>
        <p:spPr>
          <a:xfrm>
            <a:off x="1850175" y="2086662"/>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94" name="Google Shape;294;p14"/>
          <p:cNvSpPr txBox="1">
            <a:spLocks noGrp="1"/>
          </p:cNvSpPr>
          <p:nvPr>
            <p:ph type="subTitle" idx="1"/>
          </p:nvPr>
        </p:nvSpPr>
        <p:spPr>
          <a:xfrm>
            <a:off x="1853175" y="2480262"/>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14"/>
          <p:cNvSpPr txBox="1">
            <a:spLocks noGrp="1"/>
          </p:cNvSpPr>
          <p:nvPr>
            <p:ph type="title" idx="3" hasCustomPrompt="1"/>
          </p:nvPr>
        </p:nvSpPr>
        <p:spPr>
          <a:xfrm>
            <a:off x="1776168" y="1586400"/>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96" name="Google Shape;296;p14"/>
          <p:cNvGrpSpPr/>
          <p:nvPr/>
        </p:nvGrpSpPr>
        <p:grpSpPr>
          <a:xfrm>
            <a:off x="-1260750" y="4247400"/>
            <a:ext cx="2224933" cy="1789104"/>
            <a:chOff x="-1260750" y="4247400"/>
            <a:chExt cx="2224933" cy="1789104"/>
          </a:xfrm>
        </p:grpSpPr>
        <p:sp>
          <p:nvSpPr>
            <p:cNvPr id="297" name="Google Shape;297;p14"/>
            <p:cNvSpPr/>
            <p:nvPr/>
          </p:nvSpPr>
          <p:spPr>
            <a:xfrm flipH="1">
              <a:off x="-1260750" y="4247400"/>
              <a:ext cx="2224933" cy="178910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14"/>
            <p:cNvSpPr/>
            <p:nvPr/>
          </p:nvSpPr>
          <p:spPr>
            <a:xfrm>
              <a:off x="-708950" y="4596438"/>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9" name="Google Shape;299;p14"/>
          <p:cNvSpPr/>
          <p:nvPr/>
        </p:nvSpPr>
        <p:spPr>
          <a:xfrm>
            <a:off x="-708950" y="-242512"/>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14"/>
          <p:cNvSpPr txBox="1">
            <a:spLocks noGrp="1"/>
          </p:cNvSpPr>
          <p:nvPr>
            <p:ph type="title" idx="4"/>
          </p:nvPr>
        </p:nvSpPr>
        <p:spPr>
          <a:xfrm>
            <a:off x="5162350" y="2086662"/>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1" name="Google Shape;301;p14"/>
          <p:cNvSpPr txBox="1">
            <a:spLocks noGrp="1"/>
          </p:cNvSpPr>
          <p:nvPr>
            <p:ph type="subTitle" idx="5"/>
          </p:nvPr>
        </p:nvSpPr>
        <p:spPr>
          <a:xfrm>
            <a:off x="5165350" y="2480262"/>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4"/>
          <p:cNvSpPr txBox="1">
            <a:spLocks noGrp="1"/>
          </p:cNvSpPr>
          <p:nvPr>
            <p:ph type="title" idx="6" hasCustomPrompt="1"/>
          </p:nvPr>
        </p:nvSpPr>
        <p:spPr>
          <a:xfrm>
            <a:off x="5088343" y="1586400"/>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3" name="Google Shape;303;p14"/>
          <p:cNvSpPr txBox="1">
            <a:spLocks noGrp="1"/>
          </p:cNvSpPr>
          <p:nvPr>
            <p:ph type="title" idx="7"/>
          </p:nvPr>
        </p:nvSpPr>
        <p:spPr>
          <a:xfrm>
            <a:off x="1850175" y="3728737"/>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4" name="Google Shape;304;p14"/>
          <p:cNvSpPr txBox="1">
            <a:spLocks noGrp="1"/>
          </p:cNvSpPr>
          <p:nvPr>
            <p:ph type="subTitle" idx="8"/>
          </p:nvPr>
        </p:nvSpPr>
        <p:spPr>
          <a:xfrm>
            <a:off x="1853175" y="4122337"/>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4"/>
          <p:cNvSpPr txBox="1">
            <a:spLocks noGrp="1"/>
          </p:cNvSpPr>
          <p:nvPr>
            <p:ph type="title" idx="9" hasCustomPrompt="1"/>
          </p:nvPr>
        </p:nvSpPr>
        <p:spPr>
          <a:xfrm>
            <a:off x="1776168" y="3228475"/>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6" name="Google Shape;306;p14"/>
          <p:cNvSpPr txBox="1">
            <a:spLocks noGrp="1"/>
          </p:cNvSpPr>
          <p:nvPr>
            <p:ph type="title" idx="13"/>
          </p:nvPr>
        </p:nvSpPr>
        <p:spPr>
          <a:xfrm>
            <a:off x="5162350" y="3728737"/>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7" name="Google Shape;307;p14"/>
          <p:cNvSpPr txBox="1">
            <a:spLocks noGrp="1"/>
          </p:cNvSpPr>
          <p:nvPr>
            <p:ph type="subTitle" idx="14"/>
          </p:nvPr>
        </p:nvSpPr>
        <p:spPr>
          <a:xfrm>
            <a:off x="5165350" y="4122337"/>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14"/>
          <p:cNvSpPr txBox="1">
            <a:spLocks noGrp="1"/>
          </p:cNvSpPr>
          <p:nvPr>
            <p:ph type="title" idx="15" hasCustomPrompt="1"/>
          </p:nvPr>
        </p:nvSpPr>
        <p:spPr>
          <a:xfrm>
            <a:off x="5088343" y="3228475"/>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309" name="Google Shape;309;p14"/>
          <p:cNvGrpSpPr/>
          <p:nvPr/>
        </p:nvGrpSpPr>
        <p:grpSpPr>
          <a:xfrm>
            <a:off x="7034570" y="168075"/>
            <a:ext cx="1757682" cy="951244"/>
            <a:chOff x="7034570" y="168075"/>
            <a:chExt cx="1757682" cy="951244"/>
          </a:xfrm>
        </p:grpSpPr>
        <p:sp>
          <p:nvSpPr>
            <p:cNvPr id="310" name="Google Shape;310;p14"/>
            <p:cNvSpPr/>
            <p:nvPr/>
          </p:nvSpPr>
          <p:spPr>
            <a:xfrm flipH="1">
              <a:off x="7187129" y="453924"/>
              <a:ext cx="1232274" cy="394612"/>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14"/>
            <p:cNvSpPr/>
            <p:nvPr/>
          </p:nvSpPr>
          <p:spPr>
            <a:xfrm>
              <a:off x="8655275" y="16807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2" name="Google Shape;312;p14"/>
            <p:cNvGrpSpPr/>
            <p:nvPr/>
          </p:nvGrpSpPr>
          <p:grpSpPr>
            <a:xfrm>
              <a:off x="8686795" y="1013863"/>
              <a:ext cx="105457" cy="105457"/>
              <a:chOff x="7812545" y="194375"/>
              <a:chExt cx="105457" cy="105457"/>
            </a:xfrm>
          </p:grpSpPr>
          <p:sp>
            <p:nvSpPr>
              <p:cNvPr id="313" name="Google Shape;313;p1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7" name="Google Shape;317;p14"/>
            <p:cNvGrpSpPr/>
            <p:nvPr/>
          </p:nvGrpSpPr>
          <p:grpSpPr>
            <a:xfrm>
              <a:off x="7034570" y="192113"/>
              <a:ext cx="105457" cy="105457"/>
              <a:chOff x="7812545" y="194375"/>
              <a:chExt cx="105457" cy="105457"/>
            </a:xfrm>
          </p:grpSpPr>
          <p:sp>
            <p:nvSpPr>
              <p:cNvPr id="318" name="Google Shape;318;p1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1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1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22" name="Google Shape;322;p14"/>
          <p:cNvGrpSpPr/>
          <p:nvPr/>
        </p:nvGrpSpPr>
        <p:grpSpPr>
          <a:xfrm>
            <a:off x="8587992" y="4703163"/>
            <a:ext cx="172728" cy="172727"/>
            <a:chOff x="7812545" y="194375"/>
            <a:chExt cx="105457" cy="105457"/>
          </a:xfrm>
        </p:grpSpPr>
        <p:sp>
          <p:nvSpPr>
            <p:cNvPr id="323" name="Google Shape;323;p1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2">
    <p:spTree>
      <p:nvGrpSpPr>
        <p:cNvPr id="1" name="Shape 327"/>
        <p:cNvGrpSpPr/>
        <p:nvPr/>
      </p:nvGrpSpPr>
      <p:grpSpPr>
        <a:xfrm>
          <a:off x="0" y="0"/>
          <a:ext cx="0" cy="0"/>
          <a:chOff x="0" y="0"/>
          <a:chExt cx="0" cy="0"/>
        </a:xfrm>
      </p:grpSpPr>
      <p:sp>
        <p:nvSpPr>
          <p:cNvPr id="328" name="Google Shape;32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29" name="Google Shape;329;p15"/>
          <p:cNvSpPr txBox="1">
            <a:spLocks noGrp="1"/>
          </p:cNvSpPr>
          <p:nvPr>
            <p:ph type="title"/>
          </p:nvPr>
        </p:nvSpPr>
        <p:spPr>
          <a:xfrm>
            <a:off x="685800" y="3668238"/>
            <a:ext cx="3936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0" name="Google Shape;330;p15"/>
          <p:cNvSpPr txBox="1">
            <a:spLocks noGrp="1"/>
          </p:cNvSpPr>
          <p:nvPr>
            <p:ph type="subTitle" idx="1"/>
          </p:nvPr>
        </p:nvSpPr>
        <p:spPr>
          <a:xfrm>
            <a:off x="685800" y="1386463"/>
            <a:ext cx="6442500" cy="21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Font typeface="Barlow"/>
              <a:buNone/>
              <a:defRPr sz="3400" b="1">
                <a:solidFill>
                  <a:schemeClr val="accent2"/>
                </a:solidFill>
              </a:defRPr>
            </a:lvl1pPr>
            <a:lvl2pPr lvl="1" algn="ctr" rtl="0">
              <a:lnSpc>
                <a:spcPct val="100000"/>
              </a:lnSpc>
              <a:spcBef>
                <a:spcPts val="0"/>
              </a:spcBef>
              <a:spcAft>
                <a:spcPts val="0"/>
              </a:spcAft>
              <a:buSzPts val="2800"/>
              <a:buFont typeface="Barlow"/>
              <a:buNone/>
              <a:defRPr sz="2800" b="1">
                <a:latin typeface="Barlow"/>
                <a:ea typeface="Barlow"/>
                <a:cs typeface="Barlow"/>
                <a:sym typeface="Barlow"/>
              </a:defRPr>
            </a:lvl2pPr>
            <a:lvl3pPr lvl="2" algn="ctr" rtl="0">
              <a:lnSpc>
                <a:spcPct val="100000"/>
              </a:lnSpc>
              <a:spcBef>
                <a:spcPts val="0"/>
              </a:spcBef>
              <a:spcAft>
                <a:spcPts val="0"/>
              </a:spcAft>
              <a:buSzPts val="2800"/>
              <a:buFont typeface="Barlow"/>
              <a:buNone/>
              <a:defRPr sz="2800" b="1">
                <a:latin typeface="Barlow"/>
                <a:ea typeface="Barlow"/>
                <a:cs typeface="Barlow"/>
                <a:sym typeface="Barlow"/>
              </a:defRPr>
            </a:lvl3pPr>
            <a:lvl4pPr lvl="3" algn="ctr" rtl="0">
              <a:lnSpc>
                <a:spcPct val="100000"/>
              </a:lnSpc>
              <a:spcBef>
                <a:spcPts val="0"/>
              </a:spcBef>
              <a:spcAft>
                <a:spcPts val="0"/>
              </a:spcAft>
              <a:buSzPts val="2800"/>
              <a:buFont typeface="Barlow"/>
              <a:buNone/>
              <a:defRPr sz="2800" b="1">
                <a:latin typeface="Barlow"/>
                <a:ea typeface="Barlow"/>
                <a:cs typeface="Barlow"/>
                <a:sym typeface="Barlow"/>
              </a:defRPr>
            </a:lvl4pPr>
            <a:lvl5pPr lvl="4" algn="ctr" rtl="0">
              <a:lnSpc>
                <a:spcPct val="100000"/>
              </a:lnSpc>
              <a:spcBef>
                <a:spcPts val="0"/>
              </a:spcBef>
              <a:spcAft>
                <a:spcPts val="0"/>
              </a:spcAft>
              <a:buSzPts val="2800"/>
              <a:buFont typeface="Barlow"/>
              <a:buNone/>
              <a:defRPr sz="2800" b="1">
                <a:latin typeface="Barlow"/>
                <a:ea typeface="Barlow"/>
                <a:cs typeface="Barlow"/>
                <a:sym typeface="Barlow"/>
              </a:defRPr>
            </a:lvl5pPr>
            <a:lvl6pPr lvl="5" algn="ctr" rtl="0">
              <a:lnSpc>
                <a:spcPct val="100000"/>
              </a:lnSpc>
              <a:spcBef>
                <a:spcPts val="0"/>
              </a:spcBef>
              <a:spcAft>
                <a:spcPts val="0"/>
              </a:spcAft>
              <a:buSzPts val="2800"/>
              <a:buFont typeface="Barlow"/>
              <a:buNone/>
              <a:defRPr sz="2800" b="1">
                <a:latin typeface="Barlow"/>
                <a:ea typeface="Barlow"/>
                <a:cs typeface="Barlow"/>
                <a:sym typeface="Barlow"/>
              </a:defRPr>
            </a:lvl6pPr>
            <a:lvl7pPr lvl="6" algn="ctr" rtl="0">
              <a:lnSpc>
                <a:spcPct val="100000"/>
              </a:lnSpc>
              <a:spcBef>
                <a:spcPts val="0"/>
              </a:spcBef>
              <a:spcAft>
                <a:spcPts val="0"/>
              </a:spcAft>
              <a:buSzPts val="2800"/>
              <a:buFont typeface="Barlow"/>
              <a:buNone/>
              <a:defRPr sz="2800" b="1">
                <a:latin typeface="Barlow"/>
                <a:ea typeface="Barlow"/>
                <a:cs typeface="Barlow"/>
                <a:sym typeface="Barlow"/>
              </a:defRPr>
            </a:lvl7pPr>
            <a:lvl8pPr lvl="7" algn="ctr" rtl="0">
              <a:lnSpc>
                <a:spcPct val="100000"/>
              </a:lnSpc>
              <a:spcBef>
                <a:spcPts val="0"/>
              </a:spcBef>
              <a:spcAft>
                <a:spcPts val="0"/>
              </a:spcAft>
              <a:buSzPts val="2800"/>
              <a:buFont typeface="Barlow"/>
              <a:buNone/>
              <a:defRPr sz="2800" b="1">
                <a:latin typeface="Barlow"/>
                <a:ea typeface="Barlow"/>
                <a:cs typeface="Barlow"/>
                <a:sym typeface="Barlow"/>
              </a:defRPr>
            </a:lvl8pPr>
            <a:lvl9pPr lvl="8" algn="ctr" rtl="0">
              <a:lnSpc>
                <a:spcPct val="100000"/>
              </a:lnSpc>
              <a:spcBef>
                <a:spcPts val="0"/>
              </a:spcBef>
              <a:spcAft>
                <a:spcPts val="0"/>
              </a:spcAft>
              <a:buSzPts val="2800"/>
              <a:buFont typeface="Barlow"/>
              <a:buNone/>
              <a:defRPr sz="2800" b="1">
                <a:latin typeface="Barlow"/>
                <a:ea typeface="Barlow"/>
                <a:cs typeface="Barlow"/>
                <a:sym typeface="Barlow"/>
              </a:defRPr>
            </a:lvl9pPr>
          </a:lstStyle>
          <a:p>
            <a:endParaRPr/>
          </a:p>
        </p:txBody>
      </p:sp>
      <p:grpSp>
        <p:nvGrpSpPr>
          <p:cNvPr id="331" name="Google Shape;331;p15"/>
          <p:cNvGrpSpPr/>
          <p:nvPr/>
        </p:nvGrpSpPr>
        <p:grpSpPr>
          <a:xfrm>
            <a:off x="-270492" y="4323675"/>
            <a:ext cx="2205369" cy="1645127"/>
            <a:chOff x="-270492" y="4323675"/>
            <a:chExt cx="2205369" cy="1645127"/>
          </a:xfrm>
        </p:grpSpPr>
        <p:sp>
          <p:nvSpPr>
            <p:cNvPr id="332" name="Google Shape;332;p15"/>
            <p:cNvSpPr/>
            <p:nvPr/>
          </p:nvSpPr>
          <p:spPr>
            <a:xfrm flipH="1">
              <a:off x="-270492" y="4323675"/>
              <a:ext cx="1406967" cy="113136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15"/>
            <p:cNvSpPr/>
            <p:nvPr/>
          </p:nvSpPr>
          <p:spPr>
            <a:xfrm rot="5828238">
              <a:off x="294226" y="4262605"/>
              <a:ext cx="1085117" cy="2077472"/>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4" name="Google Shape;334;p15"/>
          <p:cNvGrpSpPr/>
          <p:nvPr/>
        </p:nvGrpSpPr>
        <p:grpSpPr>
          <a:xfrm>
            <a:off x="380257" y="228264"/>
            <a:ext cx="797231" cy="676888"/>
            <a:chOff x="380257" y="228264"/>
            <a:chExt cx="797231" cy="676888"/>
          </a:xfrm>
        </p:grpSpPr>
        <p:sp>
          <p:nvSpPr>
            <p:cNvPr id="335" name="Google Shape;335;p15"/>
            <p:cNvSpPr/>
            <p:nvPr/>
          </p:nvSpPr>
          <p:spPr>
            <a:xfrm>
              <a:off x="380263" y="799762"/>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6" name="Google Shape;336;p15"/>
            <p:cNvGrpSpPr/>
            <p:nvPr/>
          </p:nvGrpSpPr>
          <p:grpSpPr>
            <a:xfrm>
              <a:off x="380257" y="294338"/>
              <a:ext cx="105457" cy="105457"/>
              <a:chOff x="7812545" y="194375"/>
              <a:chExt cx="105457" cy="105457"/>
            </a:xfrm>
          </p:grpSpPr>
          <p:sp>
            <p:nvSpPr>
              <p:cNvPr id="337" name="Google Shape;337;p15"/>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15"/>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15"/>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15"/>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1" name="Google Shape;341;p15"/>
            <p:cNvSpPr/>
            <p:nvPr/>
          </p:nvSpPr>
          <p:spPr>
            <a:xfrm>
              <a:off x="1005861" y="228264"/>
              <a:ext cx="171626" cy="171542"/>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BLANK_7">
    <p:spTree>
      <p:nvGrpSpPr>
        <p:cNvPr id="1" name="Shape 342"/>
        <p:cNvGrpSpPr/>
        <p:nvPr/>
      </p:nvGrpSpPr>
      <p:grpSpPr>
        <a:xfrm>
          <a:off x="0" y="0"/>
          <a:ext cx="0" cy="0"/>
          <a:chOff x="0" y="0"/>
          <a:chExt cx="0" cy="0"/>
        </a:xfrm>
      </p:grpSpPr>
      <p:sp>
        <p:nvSpPr>
          <p:cNvPr id="343" name="Google Shape;34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44" name="Google Shape;344;p16"/>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5" name="Google Shape;345;p16"/>
          <p:cNvSpPr txBox="1">
            <a:spLocks noGrp="1"/>
          </p:cNvSpPr>
          <p:nvPr>
            <p:ph type="subTitle" idx="1"/>
          </p:nvPr>
        </p:nvSpPr>
        <p:spPr>
          <a:xfrm>
            <a:off x="5284651" y="3218278"/>
            <a:ext cx="2538600" cy="38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000" b="1">
                <a:solidFill>
                  <a:schemeClr val="accent2"/>
                </a:solidFill>
                <a:latin typeface="Barlow"/>
                <a:ea typeface="Barlow"/>
                <a:cs typeface="Barlow"/>
                <a:sym typeface="Barlow"/>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46" name="Google Shape;346;p16"/>
          <p:cNvSpPr txBox="1">
            <a:spLocks noGrp="1"/>
          </p:cNvSpPr>
          <p:nvPr>
            <p:ph type="subTitle" idx="2"/>
          </p:nvPr>
        </p:nvSpPr>
        <p:spPr>
          <a:xfrm>
            <a:off x="5284651" y="3612350"/>
            <a:ext cx="2538600" cy="49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47" name="Google Shape;347;p16"/>
          <p:cNvSpPr txBox="1">
            <a:spLocks noGrp="1"/>
          </p:cNvSpPr>
          <p:nvPr>
            <p:ph type="subTitle" idx="3"/>
          </p:nvPr>
        </p:nvSpPr>
        <p:spPr>
          <a:xfrm>
            <a:off x="5284651" y="1917775"/>
            <a:ext cx="2538600" cy="38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000" b="1">
                <a:solidFill>
                  <a:schemeClr val="accent2"/>
                </a:solidFill>
                <a:latin typeface="Barlow"/>
                <a:ea typeface="Barlow"/>
                <a:cs typeface="Barlow"/>
                <a:sym typeface="Barlow"/>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48" name="Google Shape;348;p16"/>
          <p:cNvSpPr txBox="1">
            <a:spLocks noGrp="1"/>
          </p:cNvSpPr>
          <p:nvPr>
            <p:ph type="subTitle" idx="4"/>
          </p:nvPr>
        </p:nvSpPr>
        <p:spPr>
          <a:xfrm>
            <a:off x="5284651" y="2311850"/>
            <a:ext cx="2538600" cy="49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49" name="Google Shape;349;p16"/>
          <p:cNvSpPr/>
          <p:nvPr/>
        </p:nvSpPr>
        <p:spPr>
          <a:xfrm rot="-1858022">
            <a:off x="-666282" y="4523640"/>
            <a:ext cx="1257303" cy="1273910"/>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0" name="Google Shape;350;p16"/>
          <p:cNvGrpSpPr/>
          <p:nvPr/>
        </p:nvGrpSpPr>
        <p:grpSpPr>
          <a:xfrm>
            <a:off x="7421634" y="154775"/>
            <a:ext cx="1313073" cy="580503"/>
            <a:chOff x="7421634" y="154775"/>
            <a:chExt cx="1313073" cy="580503"/>
          </a:xfrm>
        </p:grpSpPr>
        <p:sp>
          <p:nvSpPr>
            <p:cNvPr id="351" name="Google Shape;351;p16"/>
            <p:cNvSpPr/>
            <p:nvPr/>
          </p:nvSpPr>
          <p:spPr>
            <a:xfrm>
              <a:off x="7421637" y="386405"/>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2" name="Google Shape;352;p16"/>
            <p:cNvGrpSpPr/>
            <p:nvPr/>
          </p:nvGrpSpPr>
          <p:grpSpPr>
            <a:xfrm flipH="1">
              <a:off x="7421634" y="154775"/>
              <a:ext cx="93234" cy="93234"/>
              <a:chOff x="7812545" y="194375"/>
              <a:chExt cx="105457" cy="105457"/>
            </a:xfrm>
          </p:grpSpPr>
          <p:sp>
            <p:nvSpPr>
              <p:cNvPr id="353" name="Google Shape;353;p1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1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1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7" name="Google Shape;357;p16"/>
            <p:cNvSpPr/>
            <p:nvPr/>
          </p:nvSpPr>
          <p:spPr>
            <a:xfrm flipH="1">
              <a:off x="8641476" y="154795"/>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8" name="Google Shape;358;p16"/>
          <p:cNvGrpSpPr/>
          <p:nvPr/>
        </p:nvGrpSpPr>
        <p:grpSpPr>
          <a:xfrm>
            <a:off x="7319770" y="4322625"/>
            <a:ext cx="1421044" cy="650202"/>
            <a:chOff x="7319770" y="4322625"/>
            <a:chExt cx="1421044" cy="650202"/>
          </a:xfrm>
        </p:grpSpPr>
        <p:sp>
          <p:nvSpPr>
            <p:cNvPr id="359" name="Google Shape;359;p16"/>
            <p:cNvSpPr/>
            <p:nvPr/>
          </p:nvSpPr>
          <p:spPr>
            <a:xfrm>
              <a:off x="8205375" y="4867437"/>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6"/>
            <p:cNvSpPr/>
            <p:nvPr/>
          </p:nvSpPr>
          <p:spPr>
            <a:xfrm>
              <a:off x="7868626" y="43226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361" name="Google Shape;361;p16"/>
            <p:cNvGrpSpPr/>
            <p:nvPr/>
          </p:nvGrpSpPr>
          <p:grpSpPr>
            <a:xfrm>
              <a:off x="8635357" y="4441263"/>
              <a:ext cx="105457" cy="105457"/>
              <a:chOff x="7812545" y="194375"/>
              <a:chExt cx="105457" cy="105457"/>
            </a:xfrm>
          </p:grpSpPr>
          <p:sp>
            <p:nvSpPr>
              <p:cNvPr id="362" name="Google Shape;362;p1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1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1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366;p16"/>
            <p:cNvGrpSpPr/>
            <p:nvPr/>
          </p:nvGrpSpPr>
          <p:grpSpPr>
            <a:xfrm>
              <a:off x="7319770" y="4672638"/>
              <a:ext cx="105457" cy="105457"/>
              <a:chOff x="7812545" y="194375"/>
              <a:chExt cx="105457" cy="105457"/>
            </a:xfrm>
          </p:grpSpPr>
          <p:sp>
            <p:nvSpPr>
              <p:cNvPr id="367" name="Google Shape;367;p1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71" name="Google Shape;371;p16"/>
          <p:cNvGrpSpPr/>
          <p:nvPr/>
        </p:nvGrpSpPr>
        <p:grpSpPr>
          <a:xfrm>
            <a:off x="-761575" y="-488764"/>
            <a:ext cx="1578128" cy="1318359"/>
            <a:chOff x="-761575" y="-488764"/>
            <a:chExt cx="1578128" cy="1318359"/>
          </a:xfrm>
        </p:grpSpPr>
        <p:sp>
          <p:nvSpPr>
            <p:cNvPr id="372" name="Google Shape;372;p16"/>
            <p:cNvSpPr/>
            <p:nvPr/>
          </p:nvSpPr>
          <p:spPr>
            <a:xfrm>
              <a:off x="-761575" y="-455027"/>
              <a:ext cx="1578128" cy="1284622"/>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6"/>
            <p:cNvSpPr/>
            <p:nvPr/>
          </p:nvSpPr>
          <p:spPr>
            <a:xfrm rot="899878">
              <a:off x="-523899" y="-362625"/>
              <a:ext cx="1102774" cy="971749"/>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BLANK_24">
    <p:spTree>
      <p:nvGrpSpPr>
        <p:cNvPr id="1" name="Shape 510"/>
        <p:cNvGrpSpPr/>
        <p:nvPr/>
      </p:nvGrpSpPr>
      <p:grpSpPr>
        <a:xfrm>
          <a:off x="0" y="0"/>
          <a:ext cx="0" cy="0"/>
          <a:chOff x="0" y="0"/>
          <a:chExt cx="0" cy="0"/>
        </a:xfrm>
      </p:grpSpPr>
      <p:sp>
        <p:nvSpPr>
          <p:cNvPr id="511" name="Google Shape;51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512" name="Google Shape;512;p22"/>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3" name="Google Shape;513;p22"/>
          <p:cNvSpPr txBox="1">
            <a:spLocks noGrp="1"/>
          </p:cNvSpPr>
          <p:nvPr>
            <p:ph type="title" idx="2"/>
          </p:nvPr>
        </p:nvSpPr>
        <p:spPr>
          <a:xfrm>
            <a:off x="4641675" y="1480725"/>
            <a:ext cx="3812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14" name="Google Shape;514;p22"/>
          <p:cNvSpPr txBox="1">
            <a:spLocks noGrp="1"/>
          </p:cNvSpPr>
          <p:nvPr>
            <p:ph type="subTitle" idx="1"/>
          </p:nvPr>
        </p:nvSpPr>
        <p:spPr>
          <a:xfrm>
            <a:off x="4646025" y="1874325"/>
            <a:ext cx="38121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5" name="Google Shape;515;p22"/>
          <p:cNvSpPr txBox="1">
            <a:spLocks noGrp="1"/>
          </p:cNvSpPr>
          <p:nvPr>
            <p:ph type="title" idx="3"/>
          </p:nvPr>
        </p:nvSpPr>
        <p:spPr>
          <a:xfrm>
            <a:off x="4641675" y="2564000"/>
            <a:ext cx="3812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16" name="Google Shape;516;p22"/>
          <p:cNvSpPr txBox="1">
            <a:spLocks noGrp="1"/>
          </p:cNvSpPr>
          <p:nvPr>
            <p:ph type="subTitle" idx="4"/>
          </p:nvPr>
        </p:nvSpPr>
        <p:spPr>
          <a:xfrm>
            <a:off x="4646025" y="2957600"/>
            <a:ext cx="38121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7" name="Google Shape;517;p22"/>
          <p:cNvSpPr txBox="1">
            <a:spLocks noGrp="1"/>
          </p:cNvSpPr>
          <p:nvPr>
            <p:ph type="title" idx="5"/>
          </p:nvPr>
        </p:nvSpPr>
        <p:spPr>
          <a:xfrm>
            <a:off x="4641675" y="3647275"/>
            <a:ext cx="3812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18" name="Google Shape;518;p22"/>
          <p:cNvSpPr txBox="1">
            <a:spLocks noGrp="1"/>
          </p:cNvSpPr>
          <p:nvPr>
            <p:ph type="subTitle" idx="6"/>
          </p:nvPr>
        </p:nvSpPr>
        <p:spPr>
          <a:xfrm>
            <a:off x="4646025" y="4040875"/>
            <a:ext cx="38121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9" name="Google Shape;519;p22"/>
          <p:cNvSpPr/>
          <p:nvPr/>
        </p:nvSpPr>
        <p:spPr>
          <a:xfrm>
            <a:off x="-615151" y="1413475"/>
            <a:ext cx="4960669" cy="403806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0" name="Google Shape;520;p22"/>
          <p:cNvGrpSpPr/>
          <p:nvPr/>
        </p:nvGrpSpPr>
        <p:grpSpPr>
          <a:xfrm rot="5400000">
            <a:off x="8326001" y="4395047"/>
            <a:ext cx="609155" cy="610375"/>
            <a:chOff x="8195401" y="151622"/>
            <a:chExt cx="609155" cy="610375"/>
          </a:xfrm>
        </p:grpSpPr>
        <p:sp>
          <p:nvSpPr>
            <p:cNvPr id="521" name="Google Shape;521;p22"/>
            <p:cNvSpPr/>
            <p:nvPr/>
          </p:nvSpPr>
          <p:spPr>
            <a:xfrm>
              <a:off x="8195401" y="192608"/>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2" name="Google Shape;522;p22"/>
            <p:cNvGrpSpPr/>
            <p:nvPr/>
          </p:nvGrpSpPr>
          <p:grpSpPr>
            <a:xfrm>
              <a:off x="8711321" y="151622"/>
              <a:ext cx="93234" cy="93234"/>
              <a:chOff x="7812545" y="194375"/>
              <a:chExt cx="105457" cy="105457"/>
            </a:xfrm>
          </p:grpSpPr>
          <p:sp>
            <p:nvSpPr>
              <p:cNvPr id="523" name="Google Shape;523;p22"/>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2"/>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2"/>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2"/>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7" name="Google Shape;527;p22"/>
            <p:cNvSpPr/>
            <p:nvPr/>
          </p:nvSpPr>
          <p:spPr>
            <a:xfrm>
              <a:off x="8670497" y="628022"/>
              <a:ext cx="134050" cy="133976"/>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8" name="Google Shape;528;p22"/>
          <p:cNvGrpSpPr/>
          <p:nvPr/>
        </p:nvGrpSpPr>
        <p:grpSpPr>
          <a:xfrm>
            <a:off x="242101" y="187150"/>
            <a:ext cx="340151" cy="550476"/>
            <a:chOff x="198551" y="248100"/>
            <a:chExt cx="340151" cy="550476"/>
          </a:xfrm>
        </p:grpSpPr>
        <p:sp>
          <p:nvSpPr>
            <p:cNvPr id="529" name="Google Shape;529;p22"/>
            <p:cNvSpPr/>
            <p:nvPr/>
          </p:nvSpPr>
          <p:spPr>
            <a:xfrm>
              <a:off x="198551" y="7206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530" name="Google Shape;530;p22"/>
            <p:cNvGrpSpPr/>
            <p:nvPr/>
          </p:nvGrpSpPr>
          <p:grpSpPr>
            <a:xfrm>
              <a:off x="433245" y="248100"/>
              <a:ext cx="105457" cy="105457"/>
              <a:chOff x="7812545" y="194375"/>
              <a:chExt cx="105457" cy="105457"/>
            </a:xfrm>
          </p:grpSpPr>
          <p:sp>
            <p:nvSpPr>
              <p:cNvPr id="531" name="Google Shape;531;p22"/>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2"/>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2"/>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2"/>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5" name="Google Shape;535;p22"/>
          <p:cNvGrpSpPr/>
          <p:nvPr/>
        </p:nvGrpSpPr>
        <p:grpSpPr>
          <a:xfrm>
            <a:off x="-842823" y="3927658"/>
            <a:ext cx="2382475" cy="2041993"/>
            <a:chOff x="-842823" y="3927658"/>
            <a:chExt cx="2382475" cy="2041993"/>
          </a:xfrm>
        </p:grpSpPr>
        <p:sp>
          <p:nvSpPr>
            <p:cNvPr id="536" name="Google Shape;536;p22"/>
            <p:cNvSpPr/>
            <p:nvPr/>
          </p:nvSpPr>
          <p:spPr>
            <a:xfrm rot="-2505897">
              <a:off x="-584499" y="4267169"/>
              <a:ext cx="1539427" cy="1362970"/>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2"/>
            <p:cNvSpPr/>
            <p:nvPr/>
          </p:nvSpPr>
          <p:spPr>
            <a:xfrm>
              <a:off x="1461701" y="4822437"/>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538" name="Google Shape;538;p22"/>
            <p:cNvGrpSpPr/>
            <p:nvPr/>
          </p:nvGrpSpPr>
          <p:grpSpPr>
            <a:xfrm>
              <a:off x="1029945" y="4290188"/>
              <a:ext cx="105457" cy="105457"/>
              <a:chOff x="7812545" y="194375"/>
              <a:chExt cx="105457" cy="105457"/>
            </a:xfrm>
          </p:grpSpPr>
          <p:sp>
            <p:nvSpPr>
              <p:cNvPr id="539" name="Google Shape;539;p22"/>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2"/>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2"/>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22"/>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43" name="Google Shape;543;p22"/>
          <p:cNvGrpSpPr/>
          <p:nvPr/>
        </p:nvGrpSpPr>
        <p:grpSpPr>
          <a:xfrm>
            <a:off x="7208520" y="-639702"/>
            <a:ext cx="2388459" cy="1634614"/>
            <a:chOff x="7208520" y="-639702"/>
            <a:chExt cx="2388459" cy="1634614"/>
          </a:xfrm>
        </p:grpSpPr>
        <p:sp>
          <p:nvSpPr>
            <p:cNvPr id="544" name="Google Shape;544;p22"/>
            <p:cNvSpPr/>
            <p:nvPr/>
          </p:nvSpPr>
          <p:spPr>
            <a:xfrm rot="-2505920">
              <a:off x="8157881" y="-367923"/>
              <a:ext cx="1232310" cy="1091056"/>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22"/>
            <p:cNvSpPr/>
            <p:nvPr/>
          </p:nvSpPr>
          <p:spPr>
            <a:xfrm>
              <a:off x="8175601" y="78677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546" name="Google Shape;546;p22"/>
            <p:cNvGrpSpPr/>
            <p:nvPr/>
          </p:nvGrpSpPr>
          <p:grpSpPr>
            <a:xfrm>
              <a:off x="7208520" y="178550"/>
              <a:ext cx="105457" cy="105457"/>
              <a:chOff x="7812545" y="194375"/>
              <a:chExt cx="105457" cy="105457"/>
            </a:xfrm>
          </p:grpSpPr>
          <p:sp>
            <p:nvSpPr>
              <p:cNvPr id="547" name="Google Shape;547;p22"/>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22"/>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22"/>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800" y="539400"/>
            <a:ext cx="77724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1pPr>
            <a:lvl2pPr lvl="1">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2pPr>
            <a:lvl3pPr lvl="2">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3pPr>
            <a:lvl4pPr lvl="3">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4pPr>
            <a:lvl5pPr lvl="4">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5pPr>
            <a:lvl6pPr lvl="5">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6pPr>
            <a:lvl7pPr lvl="6">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7pPr>
            <a:lvl8pPr lvl="7">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8pPr>
            <a:lvl9pPr lvl="8">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685800" y="1152475"/>
            <a:ext cx="7786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9" r:id="rId5"/>
    <p:sldLayoutId id="2147483660" r:id="rId6"/>
    <p:sldLayoutId id="2147483661" r:id="rId7"/>
    <p:sldLayoutId id="2147483662" r:id="rId8"/>
    <p:sldLayoutId id="2147483668" r:id="rId9"/>
    <p:sldLayoutId id="2147483675" r:id="rId10"/>
    <p:sldLayoutId id="2147483679" r:id="rId11"/>
    <p:sldLayoutId id="2147483680" r:id="rId12"/>
    <p:sldLayoutId id="2147483681" r:id="rId13"/>
    <p:sldLayoutId id="2147483684" r:id="rId14"/>
    <p:sldLayoutId id="214748368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8.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0.jpg"/><Relationship Id="rId4" Type="http://schemas.openxmlformats.org/officeDocument/2006/relationships/image" Target="../media/image39.jpg"/></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8.xml"/><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7.png"/><Relationship Id="rId4" Type="http://schemas.openxmlformats.org/officeDocument/2006/relationships/notesSlide" Target="../notesSlides/notesSlide28.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nhs.uk/conditions/dementia/abou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6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927"/>
        <p:cNvGrpSpPr/>
        <p:nvPr/>
      </p:nvGrpSpPr>
      <p:grpSpPr>
        <a:xfrm>
          <a:off x="0" y="0"/>
          <a:ext cx="0" cy="0"/>
          <a:chOff x="0" y="0"/>
          <a:chExt cx="0" cy="0"/>
        </a:xfrm>
      </p:grpSpPr>
      <p:grpSp>
        <p:nvGrpSpPr>
          <p:cNvPr id="928" name="Google Shape;928;p38"/>
          <p:cNvGrpSpPr/>
          <p:nvPr/>
        </p:nvGrpSpPr>
        <p:grpSpPr>
          <a:xfrm>
            <a:off x="5398804" y="1763321"/>
            <a:ext cx="3999342" cy="3380179"/>
            <a:chOff x="6261725" y="2733900"/>
            <a:chExt cx="2196475" cy="1856425"/>
          </a:xfrm>
        </p:grpSpPr>
        <p:sp>
          <p:nvSpPr>
            <p:cNvPr id="929" name="Google Shape;929;p38"/>
            <p:cNvSpPr/>
            <p:nvPr/>
          </p:nvSpPr>
          <p:spPr>
            <a:xfrm>
              <a:off x="6261725" y="2798100"/>
              <a:ext cx="2196475" cy="1792175"/>
            </a:xfrm>
            <a:custGeom>
              <a:avLst/>
              <a:gdLst/>
              <a:ahLst/>
              <a:cxnLst/>
              <a:rect l="l" t="t" r="r" b="b"/>
              <a:pathLst>
                <a:path w="87859" h="71687" extrusionOk="0">
                  <a:moveTo>
                    <a:pt x="49496" y="1"/>
                  </a:moveTo>
                  <a:cubicBezTo>
                    <a:pt x="44980" y="1"/>
                    <a:pt x="40560" y="1120"/>
                    <a:pt x="36719" y="3943"/>
                  </a:cubicBezTo>
                  <a:cubicBezTo>
                    <a:pt x="31186" y="8018"/>
                    <a:pt x="28058" y="14544"/>
                    <a:pt x="23006" y="19100"/>
                  </a:cubicBezTo>
                  <a:cubicBezTo>
                    <a:pt x="20480" y="21371"/>
                    <a:pt x="17743" y="22108"/>
                    <a:pt x="14736" y="23476"/>
                  </a:cubicBezTo>
                  <a:cubicBezTo>
                    <a:pt x="7428" y="26784"/>
                    <a:pt x="1323" y="33160"/>
                    <a:pt x="827" y="41580"/>
                  </a:cubicBezTo>
                  <a:cubicBezTo>
                    <a:pt x="0" y="55654"/>
                    <a:pt x="11157" y="65383"/>
                    <a:pt x="23592" y="68571"/>
                  </a:cubicBezTo>
                  <a:cubicBezTo>
                    <a:pt x="31655" y="70634"/>
                    <a:pt x="38721" y="71686"/>
                    <a:pt x="45160" y="71686"/>
                  </a:cubicBezTo>
                  <a:cubicBezTo>
                    <a:pt x="51858" y="71686"/>
                    <a:pt x="57877" y="70548"/>
                    <a:pt x="63635" y="68225"/>
                  </a:cubicBezTo>
                  <a:cubicBezTo>
                    <a:pt x="69499" y="65864"/>
                    <a:pt x="75468" y="62872"/>
                    <a:pt x="79694" y="57970"/>
                  </a:cubicBezTo>
                  <a:cubicBezTo>
                    <a:pt x="86084" y="50557"/>
                    <a:pt x="87859" y="40031"/>
                    <a:pt x="86400" y="30528"/>
                  </a:cubicBezTo>
                  <a:cubicBezTo>
                    <a:pt x="86174" y="28979"/>
                    <a:pt x="85829" y="27446"/>
                    <a:pt x="85362" y="25942"/>
                  </a:cubicBezTo>
                  <a:cubicBezTo>
                    <a:pt x="82310" y="15973"/>
                    <a:pt x="74461" y="7973"/>
                    <a:pt x="65183" y="3763"/>
                  </a:cubicBezTo>
                  <a:cubicBezTo>
                    <a:pt x="60365" y="1582"/>
                    <a:pt x="54864" y="1"/>
                    <a:pt x="494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38"/>
            <p:cNvSpPr/>
            <p:nvPr/>
          </p:nvSpPr>
          <p:spPr>
            <a:xfrm>
              <a:off x="7812725" y="2940650"/>
              <a:ext cx="418425" cy="459400"/>
            </a:xfrm>
            <a:custGeom>
              <a:avLst/>
              <a:gdLst/>
              <a:ahLst/>
              <a:cxnLst/>
              <a:rect l="l" t="t" r="r" b="b"/>
              <a:pathLst>
                <a:path w="16737" h="18376" fill="none" extrusionOk="0">
                  <a:moveTo>
                    <a:pt x="1" y="1"/>
                  </a:moveTo>
                  <a:lnTo>
                    <a:pt x="16736" y="1"/>
                  </a:lnTo>
                  <a:lnTo>
                    <a:pt x="16736" y="18375"/>
                  </a:lnTo>
                  <a:lnTo>
                    <a:pt x="1" y="18375"/>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38"/>
            <p:cNvSpPr/>
            <p:nvPr/>
          </p:nvSpPr>
          <p:spPr>
            <a:xfrm>
              <a:off x="7839050" y="2969600"/>
              <a:ext cx="365775" cy="401125"/>
            </a:xfrm>
            <a:custGeom>
              <a:avLst/>
              <a:gdLst/>
              <a:ahLst/>
              <a:cxnLst/>
              <a:rect l="l" t="t" r="r" b="b"/>
              <a:pathLst>
                <a:path w="14631" h="16045" fill="none" extrusionOk="0">
                  <a:moveTo>
                    <a:pt x="0" y="1"/>
                  </a:moveTo>
                  <a:lnTo>
                    <a:pt x="14631" y="1"/>
                  </a:lnTo>
                  <a:lnTo>
                    <a:pt x="14631" y="16045"/>
                  </a:lnTo>
                  <a:lnTo>
                    <a:pt x="0" y="16045"/>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38"/>
            <p:cNvSpPr/>
            <p:nvPr/>
          </p:nvSpPr>
          <p:spPr>
            <a:xfrm>
              <a:off x="7839050" y="3097025"/>
              <a:ext cx="365775" cy="273700"/>
            </a:xfrm>
            <a:custGeom>
              <a:avLst/>
              <a:gdLst/>
              <a:ahLst/>
              <a:cxnLst/>
              <a:rect l="l" t="t" r="r" b="b"/>
              <a:pathLst>
                <a:path w="14631" h="10948" fill="none" extrusionOk="0">
                  <a:moveTo>
                    <a:pt x="14631" y="1475"/>
                  </a:moveTo>
                  <a:lnTo>
                    <a:pt x="12345" y="1"/>
                  </a:lnTo>
                  <a:lnTo>
                    <a:pt x="7774" y="4662"/>
                  </a:lnTo>
                  <a:lnTo>
                    <a:pt x="4602" y="3189"/>
                  </a:lnTo>
                  <a:lnTo>
                    <a:pt x="0" y="6106"/>
                  </a:lnTo>
                  <a:lnTo>
                    <a:pt x="0" y="10948"/>
                  </a:lnTo>
                  <a:lnTo>
                    <a:pt x="14631" y="10948"/>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38"/>
            <p:cNvSpPr/>
            <p:nvPr/>
          </p:nvSpPr>
          <p:spPr>
            <a:xfrm>
              <a:off x="7922125" y="3012075"/>
              <a:ext cx="100775" cy="100775"/>
            </a:xfrm>
            <a:custGeom>
              <a:avLst/>
              <a:gdLst/>
              <a:ahLst/>
              <a:cxnLst/>
              <a:rect l="l" t="t" r="r" b="b"/>
              <a:pathLst>
                <a:path w="4031" h="4031" fill="none" extrusionOk="0">
                  <a:moveTo>
                    <a:pt x="4030" y="2016"/>
                  </a:moveTo>
                  <a:cubicBezTo>
                    <a:pt x="4030" y="3128"/>
                    <a:pt x="3128" y="4030"/>
                    <a:pt x="2015" y="4030"/>
                  </a:cubicBezTo>
                  <a:cubicBezTo>
                    <a:pt x="903" y="4030"/>
                    <a:pt x="0" y="3128"/>
                    <a:pt x="0" y="2016"/>
                  </a:cubicBezTo>
                  <a:cubicBezTo>
                    <a:pt x="0" y="903"/>
                    <a:pt x="903" y="1"/>
                    <a:pt x="2015" y="1"/>
                  </a:cubicBezTo>
                  <a:cubicBezTo>
                    <a:pt x="3128" y="1"/>
                    <a:pt x="4030" y="903"/>
                    <a:pt x="4030" y="2016"/>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38"/>
            <p:cNvSpPr/>
            <p:nvPr/>
          </p:nvSpPr>
          <p:spPr>
            <a:xfrm>
              <a:off x="7201875" y="2733900"/>
              <a:ext cx="418425" cy="459400"/>
            </a:xfrm>
            <a:custGeom>
              <a:avLst/>
              <a:gdLst/>
              <a:ahLst/>
              <a:cxnLst/>
              <a:rect l="l" t="t" r="r" b="b"/>
              <a:pathLst>
                <a:path w="16737" h="18376" fill="none" extrusionOk="0">
                  <a:moveTo>
                    <a:pt x="0" y="1"/>
                  </a:moveTo>
                  <a:lnTo>
                    <a:pt x="16736" y="1"/>
                  </a:lnTo>
                  <a:lnTo>
                    <a:pt x="16736" y="18375"/>
                  </a:lnTo>
                  <a:lnTo>
                    <a:pt x="0" y="18375"/>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38"/>
            <p:cNvSpPr/>
            <p:nvPr/>
          </p:nvSpPr>
          <p:spPr>
            <a:xfrm>
              <a:off x="7228200" y="2762850"/>
              <a:ext cx="365775" cy="401125"/>
            </a:xfrm>
            <a:custGeom>
              <a:avLst/>
              <a:gdLst/>
              <a:ahLst/>
              <a:cxnLst/>
              <a:rect l="l" t="t" r="r" b="b"/>
              <a:pathLst>
                <a:path w="14631" h="16045" fill="none" extrusionOk="0">
                  <a:moveTo>
                    <a:pt x="0" y="0"/>
                  </a:moveTo>
                  <a:lnTo>
                    <a:pt x="14631" y="0"/>
                  </a:lnTo>
                  <a:lnTo>
                    <a:pt x="14631" y="16044"/>
                  </a:lnTo>
                  <a:lnTo>
                    <a:pt x="0" y="16044"/>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38"/>
            <p:cNvSpPr/>
            <p:nvPr/>
          </p:nvSpPr>
          <p:spPr>
            <a:xfrm>
              <a:off x="7228200" y="2890275"/>
              <a:ext cx="365775" cy="273700"/>
            </a:xfrm>
            <a:custGeom>
              <a:avLst/>
              <a:gdLst/>
              <a:ahLst/>
              <a:cxnLst/>
              <a:rect l="l" t="t" r="r" b="b"/>
              <a:pathLst>
                <a:path w="14631" h="10948" fill="none" extrusionOk="0">
                  <a:moveTo>
                    <a:pt x="14631" y="1474"/>
                  </a:moveTo>
                  <a:lnTo>
                    <a:pt x="12345" y="1"/>
                  </a:lnTo>
                  <a:lnTo>
                    <a:pt x="7774" y="4662"/>
                  </a:lnTo>
                  <a:lnTo>
                    <a:pt x="4601" y="3174"/>
                  </a:lnTo>
                  <a:lnTo>
                    <a:pt x="0" y="6106"/>
                  </a:lnTo>
                  <a:lnTo>
                    <a:pt x="0" y="10947"/>
                  </a:lnTo>
                  <a:lnTo>
                    <a:pt x="14631" y="10947"/>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38"/>
            <p:cNvSpPr/>
            <p:nvPr/>
          </p:nvSpPr>
          <p:spPr>
            <a:xfrm>
              <a:off x="7311275" y="2805325"/>
              <a:ext cx="100750" cy="100775"/>
            </a:xfrm>
            <a:custGeom>
              <a:avLst/>
              <a:gdLst/>
              <a:ahLst/>
              <a:cxnLst/>
              <a:rect l="l" t="t" r="r" b="b"/>
              <a:pathLst>
                <a:path w="4030" h="4031" fill="none" extrusionOk="0">
                  <a:moveTo>
                    <a:pt x="4030" y="2015"/>
                  </a:moveTo>
                  <a:cubicBezTo>
                    <a:pt x="4030" y="3128"/>
                    <a:pt x="3128" y="4030"/>
                    <a:pt x="2015" y="4030"/>
                  </a:cubicBezTo>
                  <a:cubicBezTo>
                    <a:pt x="902" y="4030"/>
                    <a:pt x="0" y="3128"/>
                    <a:pt x="0" y="2015"/>
                  </a:cubicBezTo>
                  <a:cubicBezTo>
                    <a:pt x="0" y="903"/>
                    <a:pt x="902" y="1"/>
                    <a:pt x="2015" y="1"/>
                  </a:cubicBezTo>
                  <a:cubicBezTo>
                    <a:pt x="3128" y="1"/>
                    <a:pt x="4030" y="903"/>
                    <a:pt x="4030" y="201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38"/>
            <p:cNvSpPr/>
            <p:nvPr/>
          </p:nvSpPr>
          <p:spPr>
            <a:xfrm>
              <a:off x="6755675" y="3979875"/>
              <a:ext cx="799200" cy="610400"/>
            </a:xfrm>
            <a:custGeom>
              <a:avLst/>
              <a:gdLst/>
              <a:ahLst/>
              <a:cxnLst/>
              <a:rect l="l" t="t" r="r" b="b"/>
              <a:pathLst>
                <a:path w="31968" h="24416" extrusionOk="0">
                  <a:moveTo>
                    <a:pt x="26290" y="0"/>
                  </a:moveTo>
                  <a:cubicBezTo>
                    <a:pt x="22024" y="0"/>
                    <a:pt x="6945" y="276"/>
                    <a:pt x="4857" y="4143"/>
                  </a:cubicBezTo>
                  <a:cubicBezTo>
                    <a:pt x="3128" y="7316"/>
                    <a:pt x="1068" y="15526"/>
                    <a:pt x="0" y="20082"/>
                  </a:cubicBezTo>
                  <a:cubicBezTo>
                    <a:pt x="1263" y="20563"/>
                    <a:pt x="2541" y="20969"/>
                    <a:pt x="3834" y="21300"/>
                  </a:cubicBezTo>
                  <a:cubicBezTo>
                    <a:pt x="11890" y="23367"/>
                    <a:pt x="18945" y="24415"/>
                    <a:pt x="25373" y="24415"/>
                  </a:cubicBezTo>
                  <a:cubicBezTo>
                    <a:pt x="27644" y="24415"/>
                    <a:pt x="29837" y="24284"/>
                    <a:pt x="31968" y="24021"/>
                  </a:cubicBezTo>
                  <a:cubicBezTo>
                    <a:pt x="30419" y="15090"/>
                    <a:pt x="27412" y="8"/>
                    <a:pt x="27412" y="8"/>
                  </a:cubicBezTo>
                  <a:cubicBezTo>
                    <a:pt x="27412" y="8"/>
                    <a:pt x="27001" y="0"/>
                    <a:pt x="2629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38"/>
            <p:cNvSpPr/>
            <p:nvPr/>
          </p:nvSpPr>
          <p:spPr>
            <a:xfrm>
              <a:off x="6769950" y="3385850"/>
              <a:ext cx="743950" cy="779100"/>
            </a:xfrm>
            <a:custGeom>
              <a:avLst/>
              <a:gdLst/>
              <a:ahLst/>
              <a:cxnLst/>
              <a:rect l="l" t="t" r="r" b="b"/>
              <a:pathLst>
                <a:path w="29758" h="31164" extrusionOk="0">
                  <a:moveTo>
                    <a:pt x="14358" y="0"/>
                  </a:moveTo>
                  <a:cubicBezTo>
                    <a:pt x="12713" y="0"/>
                    <a:pt x="10544" y="202"/>
                    <a:pt x="8887" y="1079"/>
                  </a:cubicBezTo>
                  <a:cubicBezTo>
                    <a:pt x="8887" y="1079"/>
                    <a:pt x="4256" y="4597"/>
                    <a:pt x="2121" y="8161"/>
                  </a:cubicBezTo>
                  <a:cubicBezTo>
                    <a:pt x="0" y="11740"/>
                    <a:pt x="2121" y="26024"/>
                    <a:pt x="3820" y="28205"/>
                  </a:cubicBezTo>
                  <a:cubicBezTo>
                    <a:pt x="5129" y="29911"/>
                    <a:pt x="7165" y="31163"/>
                    <a:pt x="11092" y="31163"/>
                  </a:cubicBezTo>
                  <a:cubicBezTo>
                    <a:pt x="12218" y="31163"/>
                    <a:pt x="13498" y="31060"/>
                    <a:pt x="14962" y="30836"/>
                  </a:cubicBezTo>
                  <a:cubicBezTo>
                    <a:pt x="21548" y="29844"/>
                    <a:pt x="26375" y="26641"/>
                    <a:pt x="27307" y="23694"/>
                  </a:cubicBezTo>
                  <a:cubicBezTo>
                    <a:pt x="28254" y="20747"/>
                    <a:pt x="26555" y="13424"/>
                    <a:pt x="26555" y="13424"/>
                  </a:cubicBezTo>
                  <a:cubicBezTo>
                    <a:pt x="26555" y="13424"/>
                    <a:pt x="29758" y="11604"/>
                    <a:pt x="29442" y="7845"/>
                  </a:cubicBezTo>
                  <a:cubicBezTo>
                    <a:pt x="29126" y="4086"/>
                    <a:pt x="25187" y="3018"/>
                    <a:pt x="23172" y="2206"/>
                  </a:cubicBezTo>
                  <a:cubicBezTo>
                    <a:pt x="21172" y="1394"/>
                    <a:pt x="16781" y="146"/>
                    <a:pt x="16781" y="146"/>
                  </a:cubicBezTo>
                  <a:cubicBezTo>
                    <a:pt x="16781" y="146"/>
                    <a:pt x="15760" y="0"/>
                    <a:pt x="14358" y="0"/>
                  </a:cubicBezTo>
                  <a:close/>
                </a:path>
              </a:pathLst>
            </a:custGeom>
            <a:solidFill>
              <a:srgbClr val="B6A1D4"/>
            </a:solidFill>
            <a:ln w="4875" cap="flat" cmpd="sng">
              <a:solidFill>
                <a:srgbClr val="263238"/>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38"/>
            <p:cNvSpPr/>
            <p:nvPr/>
          </p:nvSpPr>
          <p:spPr>
            <a:xfrm>
              <a:off x="6769950" y="3372200"/>
              <a:ext cx="743950" cy="809750"/>
            </a:xfrm>
            <a:custGeom>
              <a:avLst/>
              <a:gdLst/>
              <a:ahLst/>
              <a:cxnLst/>
              <a:rect l="l" t="t" r="r" b="b"/>
              <a:pathLst>
                <a:path w="29758" h="32390" fill="none" extrusionOk="0">
                  <a:moveTo>
                    <a:pt x="8887" y="1625"/>
                  </a:moveTo>
                  <a:cubicBezTo>
                    <a:pt x="8887" y="1625"/>
                    <a:pt x="4256" y="5143"/>
                    <a:pt x="2121" y="8707"/>
                  </a:cubicBezTo>
                  <a:cubicBezTo>
                    <a:pt x="0" y="12286"/>
                    <a:pt x="2121" y="26570"/>
                    <a:pt x="3820" y="28751"/>
                  </a:cubicBezTo>
                  <a:cubicBezTo>
                    <a:pt x="5504" y="30946"/>
                    <a:pt x="8391" y="32390"/>
                    <a:pt x="14962" y="31382"/>
                  </a:cubicBezTo>
                  <a:cubicBezTo>
                    <a:pt x="21548" y="30390"/>
                    <a:pt x="26375" y="27187"/>
                    <a:pt x="27307" y="24240"/>
                  </a:cubicBezTo>
                  <a:cubicBezTo>
                    <a:pt x="28254" y="21293"/>
                    <a:pt x="26555" y="13970"/>
                    <a:pt x="26555" y="13970"/>
                  </a:cubicBezTo>
                  <a:cubicBezTo>
                    <a:pt x="26555" y="13970"/>
                    <a:pt x="29758" y="12150"/>
                    <a:pt x="29442" y="8391"/>
                  </a:cubicBezTo>
                  <a:cubicBezTo>
                    <a:pt x="29126" y="4632"/>
                    <a:pt x="25187" y="3564"/>
                    <a:pt x="23172" y="2752"/>
                  </a:cubicBezTo>
                  <a:cubicBezTo>
                    <a:pt x="21172" y="1940"/>
                    <a:pt x="16781" y="692"/>
                    <a:pt x="16781" y="692"/>
                  </a:cubicBezTo>
                  <a:cubicBezTo>
                    <a:pt x="16781" y="692"/>
                    <a:pt x="11955" y="1"/>
                    <a:pt x="8887" y="162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38"/>
            <p:cNvSpPr/>
            <p:nvPr/>
          </p:nvSpPr>
          <p:spPr>
            <a:xfrm>
              <a:off x="7036850" y="3472575"/>
              <a:ext cx="151525" cy="132825"/>
            </a:xfrm>
            <a:custGeom>
              <a:avLst/>
              <a:gdLst/>
              <a:ahLst/>
              <a:cxnLst/>
              <a:rect l="l" t="t" r="r" b="b"/>
              <a:pathLst>
                <a:path w="6061" h="5313" extrusionOk="0">
                  <a:moveTo>
                    <a:pt x="6060" y="0"/>
                  </a:moveTo>
                  <a:cubicBezTo>
                    <a:pt x="6060" y="1"/>
                    <a:pt x="3573" y="1322"/>
                    <a:pt x="1334" y="1322"/>
                  </a:cubicBezTo>
                  <a:cubicBezTo>
                    <a:pt x="871" y="1322"/>
                    <a:pt x="418" y="1265"/>
                    <a:pt x="0" y="1128"/>
                  </a:cubicBezTo>
                  <a:lnTo>
                    <a:pt x="0" y="1128"/>
                  </a:lnTo>
                  <a:cubicBezTo>
                    <a:pt x="1" y="1128"/>
                    <a:pt x="2060" y="5113"/>
                    <a:pt x="3895" y="5308"/>
                  </a:cubicBezTo>
                  <a:cubicBezTo>
                    <a:pt x="3925" y="5311"/>
                    <a:pt x="3954" y="5313"/>
                    <a:pt x="3983" y="5313"/>
                  </a:cubicBezTo>
                  <a:cubicBezTo>
                    <a:pt x="5740" y="5313"/>
                    <a:pt x="6060" y="1"/>
                    <a:pt x="606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38"/>
            <p:cNvSpPr/>
            <p:nvPr/>
          </p:nvSpPr>
          <p:spPr>
            <a:xfrm>
              <a:off x="6681600" y="3530475"/>
              <a:ext cx="342125" cy="570025"/>
            </a:xfrm>
            <a:custGeom>
              <a:avLst/>
              <a:gdLst/>
              <a:ahLst/>
              <a:cxnLst/>
              <a:rect l="l" t="t" r="r" b="b"/>
              <a:pathLst>
                <a:path w="13685" h="22801" extrusionOk="0">
                  <a:moveTo>
                    <a:pt x="7670" y="0"/>
                  </a:moveTo>
                  <a:cubicBezTo>
                    <a:pt x="7670" y="0"/>
                    <a:pt x="5219" y="617"/>
                    <a:pt x="4091" y="4000"/>
                  </a:cubicBezTo>
                  <a:cubicBezTo>
                    <a:pt x="3474" y="5834"/>
                    <a:pt x="1" y="15232"/>
                    <a:pt x="512" y="19367"/>
                  </a:cubicBezTo>
                  <a:cubicBezTo>
                    <a:pt x="827" y="21994"/>
                    <a:pt x="2052" y="22800"/>
                    <a:pt x="3548" y="22800"/>
                  </a:cubicBezTo>
                  <a:cubicBezTo>
                    <a:pt x="4407" y="22800"/>
                    <a:pt x="5355" y="22534"/>
                    <a:pt x="6271" y="22194"/>
                  </a:cubicBezTo>
                  <a:cubicBezTo>
                    <a:pt x="8782" y="21247"/>
                    <a:pt x="13684" y="14330"/>
                    <a:pt x="13684" y="13653"/>
                  </a:cubicBezTo>
                  <a:cubicBezTo>
                    <a:pt x="13684" y="12962"/>
                    <a:pt x="13053" y="10646"/>
                    <a:pt x="12105" y="10646"/>
                  </a:cubicBezTo>
                  <a:cubicBezTo>
                    <a:pt x="11173" y="10646"/>
                    <a:pt x="8797" y="11774"/>
                    <a:pt x="8797" y="11774"/>
                  </a:cubicBezTo>
                  <a:cubicBezTo>
                    <a:pt x="8797" y="11774"/>
                    <a:pt x="9098" y="9067"/>
                    <a:pt x="8797" y="7188"/>
                  </a:cubicBezTo>
                  <a:lnTo>
                    <a:pt x="7670" y="0"/>
                  </a:lnTo>
                  <a:close/>
                </a:path>
              </a:pathLst>
            </a:custGeom>
            <a:solidFill>
              <a:srgbClr val="B6A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38"/>
            <p:cNvSpPr/>
            <p:nvPr/>
          </p:nvSpPr>
          <p:spPr>
            <a:xfrm>
              <a:off x="6681600" y="3530475"/>
              <a:ext cx="342125" cy="587575"/>
            </a:xfrm>
            <a:custGeom>
              <a:avLst/>
              <a:gdLst/>
              <a:ahLst/>
              <a:cxnLst/>
              <a:rect l="l" t="t" r="r" b="b"/>
              <a:pathLst>
                <a:path w="13685" h="23503" fill="none" extrusionOk="0">
                  <a:moveTo>
                    <a:pt x="7670" y="0"/>
                  </a:moveTo>
                  <a:cubicBezTo>
                    <a:pt x="7670" y="0"/>
                    <a:pt x="5219" y="617"/>
                    <a:pt x="4091" y="4000"/>
                  </a:cubicBezTo>
                  <a:cubicBezTo>
                    <a:pt x="3474" y="5834"/>
                    <a:pt x="1" y="15232"/>
                    <a:pt x="512" y="19367"/>
                  </a:cubicBezTo>
                  <a:cubicBezTo>
                    <a:pt x="1008" y="23502"/>
                    <a:pt x="3760" y="23126"/>
                    <a:pt x="6271" y="22194"/>
                  </a:cubicBezTo>
                  <a:cubicBezTo>
                    <a:pt x="8782" y="21247"/>
                    <a:pt x="13684" y="14330"/>
                    <a:pt x="13684" y="13653"/>
                  </a:cubicBezTo>
                  <a:cubicBezTo>
                    <a:pt x="13684" y="12962"/>
                    <a:pt x="13053" y="10646"/>
                    <a:pt x="12105" y="10646"/>
                  </a:cubicBezTo>
                  <a:cubicBezTo>
                    <a:pt x="11173" y="10646"/>
                    <a:pt x="8797" y="11774"/>
                    <a:pt x="8797" y="11774"/>
                  </a:cubicBezTo>
                  <a:cubicBezTo>
                    <a:pt x="8797" y="11774"/>
                    <a:pt x="9098" y="9067"/>
                    <a:pt x="8797" y="7188"/>
                  </a:cubicBezTo>
                </a:path>
              </a:pathLst>
            </a:custGeom>
            <a:noFill/>
            <a:ln w="4875" cap="flat" cmpd="sng">
              <a:solidFill>
                <a:srgbClr val="263238"/>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38"/>
            <p:cNvSpPr/>
            <p:nvPr/>
          </p:nvSpPr>
          <p:spPr>
            <a:xfrm>
              <a:off x="6681600" y="3530475"/>
              <a:ext cx="342125" cy="587575"/>
            </a:xfrm>
            <a:custGeom>
              <a:avLst/>
              <a:gdLst/>
              <a:ahLst/>
              <a:cxnLst/>
              <a:rect l="l" t="t" r="r" b="b"/>
              <a:pathLst>
                <a:path w="13685" h="23503" fill="none" extrusionOk="0">
                  <a:moveTo>
                    <a:pt x="7670" y="0"/>
                  </a:moveTo>
                  <a:cubicBezTo>
                    <a:pt x="7670" y="0"/>
                    <a:pt x="5219" y="617"/>
                    <a:pt x="4091" y="4000"/>
                  </a:cubicBezTo>
                  <a:cubicBezTo>
                    <a:pt x="3474" y="5834"/>
                    <a:pt x="1" y="15232"/>
                    <a:pt x="512" y="19367"/>
                  </a:cubicBezTo>
                  <a:cubicBezTo>
                    <a:pt x="1008" y="23502"/>
                    <a:pt x="3760" y="23126"/>
                    <a:pt x="6271" y="22194"/>
                  </a:cubicBezTo>
                  <a:cubicBezTo>
                    <a:pt x="8782" y="21247"/>
                    <a:pt x="13684" y="14330"/>
                    <a:pt x="13684" y="13653"/>
                  </a:cubicBezTo>
                  <a:cubicBezTo>
                    <a:pt x="13684" y="12962"/>
                    <a:pt x="13053" y="10646"/>
                    <a:pt x="12105" y="10646"/>
                  </a:cubicBezTo>
                  <a:cubicBezTo>
                    <a:pt x="11173" y="10646"/>
                    <a:pt x="8797" y="11774"/>
                    <a:pt x="8797" y="11774"/>
                  </a:cubicBezTo>
                  <a:cubicBezTo>
                    <a:pt x="8797" y="11774"/>
                    <a:pt x="9098" y="9067"/>
                    <a:pt x="8797" y="718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38"/>
            <p:cNvSpPr/>
            <p:nvPr/>
          </p:nvSpPr>
          <p:spPr>
            <a:xfrm>
              <a:off x="6819950" y="3824800"/>
              <a:ext cx="81600" cy="45525"/>
            </a:xfrm>
            <a:custGeom>
              <a:avLst/>
              <a:gdLst/>
              <a:ahLst/>
              <a:cxnLst/>
              <a:rect l="l" t="t" r="r" b="b"/>
              <a:pathLst>
                <a:path w="3264" h="1821" extrusionOk="0">
                  <a:moveTo>
                    <a:pt x="3263" y="1"/>
                  </a:moveTo>
                  <a:cubicBezTo>
                    <a:pt x="3263" y="1"/>
                    <a:pt x="496" y="1324"/>
                    <a:pt x="0" y="1820"/>
                  </a:cubicBezTo>
                  <a:lnTo>
                    <a:pt x="3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38"/>
            <p:cNvSpPr/>
            <p:nvPr/>
          </p:nvSpPr>
          <p:spPr>
            <a:xfrm>
              <a:off x="6819950" y="3824800"/>
              <a:ext cx="81600" cy="45525"/>
            </a:xfrm>
            <a:custGeom>
              <a:avLst/>
              <a:gdLst/>
              <a:ahLst/>
              <a:cxnLst/>
              <a:rect l="l" t="t" r="r" b="b"/>
              <a:pathLst>
                <a:path w="3264" h="1821" fill="none" extrusionOk="0">
                  <a:moveTo>
                    <a:pt x="3263" y="1"/>
                  </a:moveTo>
                  <a:cubicBezTo>
                    <a:pt x="3263" y="1"/>
                    <a:pt x="497" y="1324"/>
                    <a:pt x="0" y="182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38"/>
            <p:cNvSpPr/>
            <p:nvPr/>
          </p:nvSpPr>
          <p:spPr>
            <a:xfrm>
              <a:off x="6965425" y="3752250"/>
              <a:ext cx="196250" cy="139625"/>
            </a:xfrm>
            <a:custGeom>
              <a:avLst/>
              <a:gdLst/>
              <a:ahLst/>
              <a:cxnLst/>
              <a:rect l="l" t="t" r="r" b="b"/>
              <a:pathLst>
                <a:path w="7850" h="5585" extrusionOk="0">
                  <a:moveTo>
                    <a:pt x="5173" y="1"/>
                  </a:moveTo>
                  <a:cubicBezTo>
                    <a:pt x="4511" y="1"/>
                    <a:pt x="843" y="2527"/>
                    <a:pt x="422" y="3324"/>
                  </a:cubicBezTo>
                  <a:cubicBezTo>
                    <a:pt x="0" y="4106"/>
                    <a:pt x="843" y="5459"/>
                    <a:pt x="1670" y="5519"/>
                  </a:cubicBezTo>
                  <a:cubicBezTo>
                    <a:pt x="1683" y="5520"/>
                    <a:pt x="1697" y="5521"/>
                    <a:pt x="1711" y="5521"/>
                  </a:cubicBezTo>
                  <a:cubicBezTo>
                    <a:pt x="2563" y="5521"/>
                    <a:pt x="4586" y="3745"/>
                    <a:pt x="4587" y="3745"/>
                  </a:cubicBezTo>
                  <a:lnTo>
                    <a:pt x="4587" y="3745"/>
                  </a:lnTo>
                  <a:cubicBezTo>
                    <a:pt x="4586" y="3745"/>
                    <a:pt x="3624" y="4888"/>
                    <a:pt x="4030" y="5384"/>
                  </a:cubicBezTo>
                  <a:cubicBezTo>
                    <a:pt x="4152" y="5528"/>
                    <a:pt x="4375" y="5584"/>
                    <a:pt x="4645" y="5584"/>
                  </a:cubicBezTo>
                  <a:cubicBezTo>
                    <a:pt x="5275" y="5584"/>
                    <a:pt x="6156" y="5274"/>
                    <a:pt x="6556" y="5053"/>
                  </a:cubicBezTo>
                  <a:cubicBezTo>
                    <a:pt x="7113" y="4722"/>
                    <a:pt x="7850" y="4151"/>
                    <a:pt x="7774" y="3835"/>
                  </a:cubicBezTo>
                  <a:cubicBezTo>
                    <a:pt x="7684" y="3504"/>
                    <a:pt x="7519" y="1309"/>
                    <a:pt x="6962" y="738"/>
                  </a:cubicBezTo>
                  <a:cubicBezTo>
                    <a:pt x="6391" y="166"/>
                    <a:pt x="5173" y="1"/>
                    <a:pt x="5173"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38"/>
            <p:cNvSpPr/>
            <p:nvPr/>
          </p:nvSpPr>
          <p:spPr>
            <a:xfrm>
              <a:off x="7031575" y="3733425"/>
              <a:ext cx="115825" cy="114650"/>
            </a:xfrm>
            <a:custGeom>
              <a:avLst/>
              <a:gdLst/>
              <a:ahLst/>
              <a:cxnLst/>
              <a:rect l="l" t="t" r="r" b="b"/>
              <a:pathLst>
                <a:path w="4633" h="4586" extrusionOk="0">
                  <a:moveTo>
                    <a:pt x="1964" y="0"/>
                  </a:moveTo>
                  <a:cubicBezTo>
                    <a:pt x="1153" y="0"/>
                    <a:pt x="408" y="432"/>
                    <a:pt x="1" y="1145"/>
                  </a:cubicBezTo>
                  <a:lnTo>
                    <a:pt x="407" y="1897"/>
                  </a:lnTo>
                  <a:cubicBezTo>
                    <a:pt x="407" y="1897"/>
                    <a:pt x="1956" y="3731"/>
                    <a:pt x="2662" y="4347"/>
                  </a:cubicBezTo>
                  <a:cubicBezTo>
                    <a:pt x="2853" y="4513"/>
                    <a:pt x="3059" y="4586"/>
                    <a:pt x="3261" y="4586"/>
                  </a:cubicBezTo>
                  <a:cubicBezTo>
                    <a:pt x="3791" y="4586"/>
                    <a:pt x="4295" y="4089"/>
                    <a:pt x="4437" y="3490"/>
                  </a:cubicBezTo>
                  <a:cubicBezTo>
                    <a:pt x="4632" y="2663"/>
                    <a:pt x="2527" y="17"/>
                    <a:pt x="2046" y="2"/>
                  </a:cubicBezTo>
                  <a:cubicBezTo>
                    <a:pt x="2019" y="1"/>
                    <a:pt x="1991" y="0"/>
                    <a:pt x="19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38"/>
            <p:cNvSpPr/>
            <p:nvPr/>
          </p:nvSpPr>
          <p:spPr>
            <a:xfrm>
              <a:off x="7031575" y="3732700"/>
              <a:ext cx="115825" cy="124450"/>
            </a:xfrm>
            <a:custGeom>
              <a:avLst/>
              <a:gdLst/>
              <a:ahLst/>
              <a:cxnLst/>
              <a:rect l="l" t="t" r="r" b="b"/>
              <a:pathLst>
                <a:path w="4633" h="4978" fill="none" extrusionOk="0">
                  <a:moveTo>
                    <a:pt x="1" y="1174"/>
                  </a:moveTo>
                  <a:cubicBezTo>
                    <a:pt x="422" y="437"/>
                    <a:pt x="1204" y="1"/>
                    <a:pt x="2046" y="31"/>
                  </a:cubicBezTo>
                  <a:cubicBezTo>
                    <a:pt x="2527" y="46"/>
                    <a:pt x="4632" y="2692"/>
                    <a:pt x="4437" y="3519"/>
                  </a:cubicBezTo>
                  <a:cubicBezTo>
                    <a:pt x="4241" y="4346"/>
                    <a:pt x="3354" y="4978"/>
                    <a:pt x="2662" y="4376"/>
                  </a:cubicBezTo>
                  <a:cubicBezTo>
                    <a:pt x="1956" y="3760"/>
                    <a:pt x="407" y="1926"/>
                    <a:pt x="407" y="192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38"/>
            <p:cNvSpPr/>
            <p:nvPr/>
          </p:nvSpPr>
          <p:spPr>
            <a:xfrm>
              <a:off x="6940625" y="3831700"/>
              <a:ext cx="66925" cy="74925"/>
            </a:xfrm>
            <a:custGeom>
              <a:avLst/>
              <a:gdLst/>
              <a:ahLst/>
              <a:cxnLst/>
              <a:rect l="l" t="t" r="r" b="b"/>
              <a:pathLst>
                <a:path w="2677" h="2997" extrusionOk="0">
                  <a:moveTo>
                    <a:pt x="1103" y="1"/>
                  </a:moveTo>
                  <a:cubicBezTo>
                    <a:pt x="806" y="1"/>
                    <a:pt x="476" y="270"/>
                    <a:pt x="271" y="702"/>
                  </a:cubicBezTo>
                  <a:cubicBezTo>
                    <a:pt x="0" y="1304"/>
                    <a:pt x="917" y="2431"/>
                    <a:pt x="1504" y="2837"/>
                  </a:cubicBezTo>
                  <a:cubicBezTo>
                    <a:pt x="1670" y="2948"/>
                    <a:pt x="1837" y="2996"/>
                    <a:pt x="1990" y="2996"/>
                  </a:cubicBezTo>
                  <a:cubicBezTo>
                    <a:pt x="2376" y="2996"/>
                    <a:pt x="2677" y="2692"/>
                    <a:pt x="2677" y="2326"/>
                  </a:cubicBezTo>
                  <a:cubicBezTo>
                    <a:pt x="2677" y="1665"/>
                    <a:pt x="1759" y="447"/>
                    <a:pt x="1429" y="131"/>
                  </a:cubicBezTo>
                  <a:cubicBezTo>
                    <a:pt x="1331" y="42"/>
                    <a:pt x="1220" y="1"/>
                    <a:pt x="1103"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8"/>
            <p:cNvSpPr/>
            <p:nvPr/>
          </p:nvSpPr>
          <p:spPr>
            <a:xfrm>
              <a:off x="6957900" y="3783550"/>
              <a:ext cx="79725" cy="98250"/>
            </a:xfrm>
            <a:custGeom>
              <a:avLst/>
              <a:gdLst/>
              <a:ahLst/>
              <a:cxnLst/>
              <a:rect l="l" t="t" r="r" b="b"/>
              <a:pathLst>
                <a:path w="3189" h="3930" extrusionOk="0">
                  <a:moveTo>
                    <a:pt x="1542" y="0"/>
                  </a:moveTo>
                  <a:cubicBezTo>
                    <a:pt x="1198" y="0"/>
                    <a:pt x="790" y="255"/>
                    <a:pt x="482" y="688"/>
                  </a:cubicBezTo>
                  <a:cubicBezTo>
                    <a:pt x="1" y="1365"/>
                    <a:pt x="873" y="2974"/>
                    <a:pt x="1504" y="3591"/>
                  </a:cubicBezTo>
                  <a:cubicBezTo>
                    <a:pt x="1737" y="3829"/>
                    <a:pt x="1997" y="3930"/>
                    <a:pt x="2237" y="3930"/>
                  </a:cubicBezTo>
                  <a:cubicBezTo>
                    <a:pt x="2635" y="3930"/>
                    <a:pt x="2978" y="3653"/>
                    <a:pt x="3053" y="3260"/>
                  </a:cubicBezTo>
                  <a:cubicBezTo>
                    <a:pt x="3188" y="2448"/>
                    <a:pt x="2361" y="749"/>
                    <a:pt x="2031" y="252"/>
                  </a:cubicBezTo>
                  <a:cubicBezTo>
                    <a:pt x="1907" y="80"/>
                    <a:pt x="1734" y="0"/>
                    <a:pt x="1542" y="0"/>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38"/>
            <p:cNvSpPr/>
            <p:nvPr/>
          </p:nvSpPr>
          <p:spPr>
            <a:xfrm>
              <a:off x="6995125" y="3753100"/>
              <a:ext cx="80100" cy="98450"/>
            </a:xfrm>
            <a:custGeom>
              <a:avLst/>
              <a:gdLst/>
              <a:ahLst/>
              <a:cxnLst/>
              <a:rect l="l" t="t" r="r" b="b"/>
              <a:pathLst>
                <a:path w="3204" h="3938" extrusionOk="0">
                  <a:moveTo>
                    <a:pt x="1556" y="0"/>
                  </a:moveTo>
                  <a:cubicBezTo>
                    <a:pt x="1213" y="0"/>
                    <a:pt x="805" y="255"/>
                    <a:pt x="497" y="688"/>
                  </a:cubicBezTo>
                  <a:cubicBezTo>
                    <a:pt x="0" y="1380"/>
                    <a:pt x="872" y="2974"/>
                    <a:pt x="1504" y="3606"/>
                  </a:cubicBezTo>
                  <a:cubicBezTo>
                    <a:pt x="1742" y="3838"/>
                    <a:pt x="2005" y="3938"/>
                    <a:pt x="2246" y="3938"/>
                  </a:cubicBezTo>
                  <a:cubicBezTo>
                    <a:pt x="2647" y="3938"/>
                    <a:pt x="2987" y="3663"/>
                    <a:pt x="3053" y="3260"/>
                  </a:cubicBezTo>
                  <a:cubicBezTo>
                    <a:pt x="3203" y="2448"/>
                    <a:pt x="2376" y="749"/>
                    <a:pt x="2045" y="252"/>
                  </a:cubicBezTo>
                  <a:cubicBezTo>
                    <a:pt x="1921" y="80"/>
                    <a:pt x="1749" y="0"/>
                    <a:pt x="1556" y="0"/>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38"/>
            <p:cNvSpPr/>
            <p:nvPr/>
          </p:nvSpPr>
          <p:spPr>
            <a:xfrm>
              <a:off x="7223675" y="3266675"/>
              <a:ext cx="56800" cy="91725"/>
            </a:xfrm>
            <a:custGeom>
              <a:avLst/>
              <a:gdLst/>
              <a:ahLst/>
              <a:cxnLst/>
              <a:rect l="l" t="t" r="r" b="b"/>
              <a:pathLst>
                <a:path w="2272" h="3669" extrusionOk="0">
                  <a:moveTo>
                    <a:pt x="1056" y="0"/>
                  </a:moveTo>
                  <a:cubicBezTo>
                    <a:pt x="933" y="0"/>
                    <a:pt x="809" y="24"/>
                    <a:pt x="692" y="72"/>
                  </a:cubicBezTo>
                  <a:cubicBezTo>
                    <a:pt x="1" y="357"/>
                    <a:pt x="46" y="1891"/>
                    <a:pt x="46" y="1891"/>
                  </a:cubicBezTo>
                  <a:cubicBezTo>
                    <a:pt x="46" y="1891"/>
                    <a:pt x="91" y="3289"/>
                    <a:pt x="376" y="3590"/>
                  </a:cubicBezTo>
                  <a:cubicBezTo>
                    <a:pt x="429" y="3643"/>
                    <a:pt x="495" y="3669"/>
                    <a:pt x="572" y="3669"/>
                  </a:cubicBezTo>
                  <a:cubicBezTo>
                    <a:pt x="935" y="3669"/>
                    <a:pt x="1523" y="3075"/>
                    <a:pt x="1895" y="1846"/>
                  </a:cubicBezTo>
                  <a:cubicBezTo>
                    <a:pt x="2272" y="604"/>
                    <a:pt x="1675" y="0"/>
                    <a:pt x="1056"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38"/>
            <p:cNvSpPr/>
            <p:nvPr/>
          </p:nvSpPr>
          <p:spPr>
            <a:xfrm>
              <a:off x="6859425" y="3371425"/>
              <a:ext cx="91750" cy="67450"/>
            </a:xfrm>
            <a:custGeom>
              <a:avLst/>
              <a:gdLst/>
              <a:ahLst/>
              <a:cxnLst/>
              <a:rect l="l" t="t" r="r" b="b"/>
              <a:pathLst>
                <a:path w="3670" h="2698" extrusionOk="0">
                  <a:moveTo>
                    <a:pt x="1241" y="0"/>
                  </a:moveTo>
                  <a:cubicBezTo>
                    <a:pt x="1155" y="0"/>
                    <a:pt x="1072" y="15"/>
                    <a:pt x="993" y="47"/>
                  </a:cubicBezTo>
                  <a:cubicBezTo>
                    <a:pt x="286" y="332"/>
                    <a:pt x="0" y="1415"/>
                    <a:pt x="1369" y="2167"/>
                  </a:cubicBezTo>
                  <a:cubicBezTo>
                    <a:pt x="2054" y="2548"/>
                    <a:pt x="2635" y="2697"/>
                    <a:pt x="3042" y="2697"/>
                  </a:cubicBezTo>
                  <a:cubicBezTo>
                    <a:pt x="3438" y="2697"/>
                    <a:pt x="3669" y="2555"/>
                    <a:pt x="3669" y="2347"/>
                  </a:cubicBezTo>
                  <a:cubicBezTo>
                    <a:pt x="3669" y="1926"/>
                    <a:pt x="2722" y="889"/>
                    <a:pt x="2722" y="889"/>
                  </a:cubicBezTo>
                  <a:cubicBezTo>
                    <a:pt x="2722" y="889"/>
                    <a:pt x="1916" y="0"/>
                    <a:pt x="1241"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38"/>
            <p:cNvSpPr/>
            <p:nvPr/>
          </p:nvSpPr>
          <p:spPr>
            <a:xfrm>
              <a:off x="6892125" y="3115425"/>
              <a:ext cx="347375" cy="408550"/>
            </a:xfrm>
            <a:custGeom>
              <a:avLst/>
              <a:gdLst/>
              <a:ahLst/>
              <a:cxnLst/>
              <a:rect l="l" t="t" r="r" b="b"/>
              <a:pathLst>
                <a:path w="13895" h="16342" extrusionOk="0">
                  <a:moveTo>
                    <a:pt x="7679" y="1"/>
                  </a:moveTo>
                  <a:cubicBezTo>
                    <a:pt x="6902" y="1"/>
                    <a:pt x="6041" y="94"/>
                    <a:pt x="5098" y="302"/>
                  </a:cubicBezTo>
                  <a:cubicBezTo>
                    <a:pt x="737" y="1265"/>
                    <a:pt x="587" y="3490"/>
                    <a:pt x="587" y="3490"/>
                  </a:cubicBezTo>
                  <a:cubicBezTo>
                    <a:pt x="587" y="3490"/>
                    <a:pt x="0" y="6077"/>
                    <a:pt x="211" y="7700"/>
                  </a:cubicBezTo>
                  <a:cubicBezTo>
                    <a:pt x="436" y="9324"/>
                    <a:pt x="1098" y="10813"/>
                    <a:pt x="2361" y="12873"/>
                  </a:cubicBezTo>
                  <a:cubicBezTo>
                    <a:pt x="3420" y="14613"/>
                    <a:pt x="5514" y="16341"/>
                    <a:pt x="7944" y="16341"/>
                  </a:cubicBezTo>
                  <a:cubicBezTo>
                    <a:pt x="8413" y="16341"/>
                    <a:pt x="8894" y="16277"/>
                    <a:pt x="9383" y="16136"/>
                  </a:cubicBezTo>
                  <a:cubicBezTo>
                    <a:pt x="13233" y="15008"/>
                    <a:pt x="13894" y="12587"/>
                    <a:pt x="13894" y="9851"/>
                  </a:cubicBezTo>
                  <a:cubicBezTo>
                    <a:pt x="13894" y="7114"/>
                    <a:pt x="13518" y="4528"/>
                    <a:pt x="12781" y="2678"/>
                  </a:cubicBezTo>
                  <a:cubicBezTo>
                    <a:pt x="12216" y="1229"/>
                    <a:pt x="10496" y="1"/>
                    <a:pt x="7679"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38"/>
            <p:cNvSpPr/>
            <p:nvPr/>
          </p:nvSpPr>
          <p:spPr>
            <a:xfrm>
              <a:off x="7741300" y="3582900"/>
              <a:ext cx="88000" cy="72775"/>
            </a:xfrm>
            <a:custGeom>
              <a:avLst/>
              <a:gdLst/>
              <a:ahLst/>
              <a:cxnLst/>
              <a:rect l="l" t="t" r="r" b="b"/>
              <a:pathLst>
                <a:path w="3520" h="2911" extrusionOk="0">
                  <a:moveTo>
                    <a:pt x="2342" y="0"/>
                  </a:moveTo>
                  <a:cubicBezTo>
                    <a:pt x="1953" y="0"/>
                    <a:pt x="1485" y="159"/>
                    <a:pt x="1038" y="715"/>
                  </a:cubicBezTo>
                  <a:cubicBezTo>
                    <a:pt x="1" y="1993"/>
                    <a:pt x="362" y="1993"/>
                    <a:pt x="362" y="1993"/>
                  </a:cubicBezTo>
                  <a:lnTo>
                    <a:pt x="2317" y="2910"/>
                  </a:lnTo>
                  <a:cubicBezTo>
                    <a:pt x="2317" y="2910"/>
                    <a:pt x="3519" y="1437"/>
                    <a:pt x="3234" y="279"/>
                  </a:cubicBezTo>
                  <a:cubicBezTo>
                    <a:pt x="3234" y="279"/>
                    <a:pt x="2858" y="0"/>
                    <a:pt x="2342" y="0"/>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38"/>
            <p:cNvSpPr/>
            <p:nvPr/>
          </p:nvSpPr>
          <p:spPr>
            <a:xfrm>
              <a:off x="6973325" y="4287550"/>
              <a:ext cx="926275" cy="302775"/>
            </a:xfrm>
            <a:custGeom>
              <a:avLst/>
              <a:gdLst/>
              <a:ahLst/>
              <a:cxnLst/>
              <a:rect l="l" t="t" r="r" b="b"/>
              <a:pathLst>
                <a:path w="37051" h="12111" extrusionOk="0">
                  <a:moveTo>
                    <a:pt x="14661" y="1"/>
                  </a:moveTo>
                  <a:cubicBezTo>
                    <a:pt x="14661" y="1"/>
                    <a:pt x="4722" y="3580"/>
                    <a:pt x="0" y="10135"/>
                  </a:cubicBezTo>
                  <a:lnTo>
                    <a:pt x="256" y="10196"/>
                  </a:lnTo>
                  <a:lnTo>
                    <a:pt x="10827" y="11835"/>
                  </a:lnTo>
                  <a:cubicBezTo>
                    <a:pt x="12853" y="12018"/>
                    <a:pt x="14814" y="12111"/>
                    <a:pt x="16721" y="12111"/>
                  </a:cubicBezTo>
                  <a:cubicBezTo>
                    <a:pt x="23403" y="12111"/>
                    <a:pt x="29412" y="10975"/>
                    <a:pt x="35156" y="8647"/>
                  </a:cubicBezTo>
                  <a:cubicBezTo>
                    <a:pt x="35727" y="8421"/>
                    <a:pt x="36298" y="8196"/>
                    <a:pt x="36840" y="7955"/>
                  </a:cubicBezTo>
                  <a:cubicBezTo>
                    <a:pt x="37050" y="4798"/>
                    <a:pt x="36283" y="3489"/>
                    <a:pt x="36283" y="3489"/>
                  </a:cubicBezTo>
                  <a:cubicBezTo>
                    <a:pt x="36283" y="3489"/>
                    <a:pt x="34870" y="4046"/>
                    <a:pt x="33742" y="4617"/>
                  </a:cubicBezTo>
                  <a:cubicBezTo>
                    <a:pt x="33070" y="4949"/>
                    <a:pt x="32131" y="5381"/>
                    <a:pt x="30092" y="5381"/>
                  </a:cubicBezTo>
                  <a:cubicBezTo>
                    <a:pt x="28709" y="5381"/>
                    <a:pt x="26820" y="5182"/>
                    <a:pt x="24164" y="4617"/>
                  </a:cubicBezTo>
                  <a:cubicBezTo>
                    <a:pt x="17578" y="3204"/>
                    <a:pt x="14661" y="1"/>
                    <a:pt x="14661"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38"/>
            <p:cNvSpPr/>
            <p:nvPr/>
          </p:nvSpPr>
          <p:spPr>
            <a:xfrm>
              <a:off x="7156775" y="3601825"/>
              <a:ext cx="930775" cy="850725"/>
            </a:xfrm>
            <a:custGeom>
              <a:avLst/>
              <a:gdLst/>
              <a:ahLst/>
              <a:cxnLst/>
              <a:rect l="l" t="t" r="r" b="b"/>
              <a:pathLst>
                <a:path w="37231" h="34029" extrusionOk="0">
                  <a:moveTo>
                    <a:pt x="20739" y="0"/>
                  </a:moveTo>
                  <a:cubicBezTo>
                    <a:pt x="18580" y="0"/>
                    <a:pt x="15563" y="439"/>
                    <a:pt x="15563" y="439"/>
                  </a:cubicBezTo>
                  <a:cubicBezTo>
                    <a:pt x="15563" y="439"/>
                    <a:pt x="9879" y="1477"/>
                    <a:pt x="7503" y="4033"/>
                  </a:cubicBezTo>
                  <a:cubicBezTo>
                    <a:pt x="5128" y="6604"/>
                    <a:pt x="4150" y="9717"/>
                    <a:pt x="3955" y="10198"/>
                  </a:cubicBezTo>
                  <a:cubicBezTo>
                    <a:pt x="3774" y="10694"/>
                    <a:pt x="0" y="14483"/>
                    <a:pt x="0" y="14483"/>
                  </a:cubicBezTo>
                  <a:lnTo>
                    <a:pt x="7142" y="28573"/>
                  </a:lnTo>
                  <a:cubicBezTo>
                    <a:pt x="7142" y="28573"/>
                    <a:pt x="11654" y="34029"/>
                    <a:pt x="20825" y="34029"/>
                  </a:cubicBezTo>
                  <a:cubicBezTo>
                    <a:pt x="21199" y="34029"/>
                    <a:pt x="21580" y="34020"/>
                    <a:pt x="21968" y="34001"/>
                  </a:cubicBezTo>
                  <a:cubicBezTo>
                    <a:pt x="27697" y="33730"/>
                    <a:pt x="29036" y="31505"/>
                    <a:pt x="29291" y="31204"/>
                  </a:cubicBezTo>
                  <a:cubicBezTo>
                    <a:pt x="29547" y="30888"/>
                    <a:pt x="29968" y="26317"/>
                    <a:pt x="29968" y="26317"/>
                  </a:cubicBezTo>
                  <a:cubicBezTo>
                    <a:pt x="29968" y="26317"/>
                    <a:pt x="31056" y="26554"/>
                    <a:pt x="32340" y="26554"/>
                  </a:cubicBezTo>
                  <a:cubicBezTo>
                    <a:pt x="33390" y="26554"/>
                    <a:pt x="34571" y="26396"/>
                    <a:pt x="35396" y="25821"/>
                  </a:cubicBezTo>
                  <a:cubicBezTo>
                    <a:pt x="37231" y="24543"/>
                    <a:pt x="35456" y="19054"/>
                    <a:pt x="34780" y="15882"/>
                  </a:cubicBezTo>
                  <a:cubicBezTo>
                    <a:pt x="34118" y="12694"/>
                    <a:pt x="31983" y="6243"/>
                    <a:pt x="29848" y="4093"/>
                  </a:cubicBezTo>
                  <a:cubicBezTo>
                    <a:pt x="27712" y="1958"/>
                    <a:pt x="24043" y="559"/>
                    <a:pt x="22329" y="138"/>
                  </a:cubicBezTo>
                  <a:cubicBezTo>
                    <a:pt x="21941" y="39"/>
                    <a:pt x="21378" y="0"/>
                    <a:pt x="20739" y="0"/>
                  </a:cubicBezTo>
                  <a:close/>
                </a:path>
              </a:pathLst>
            </a:custGeom>
            <a:solidFill>
              <a:srgbClr val="71569C"/>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38"/>
            <p:cNvSpPr/>
            <p:nvPr/>
          </p:nvSpPr>
          <p:spPr>
            <a:xfrm>
              <a:off x="7869875" y="3653875"/>
              <a:ext cx="54900" cy="73625"/>
            </a:xfrm>
            <a:custGeom>
              <a:avLst/>
              <a:gdLst/>
              <a:ahLst/>
              <a:cxnLst/>
              <a:rect l="l" t="t" r="r" b="b"/>
              <a:pathLst>
                <a:path w="2196" h="2945" extrusionOk="0">
                  <a:moveTo>
                    <a:pt x="1038" y="0"/>
                  </a:moveTo>
                  <a:cubicBezTo>
                    <a:pt x="854" y="0"/>
                    <a:pt x="722" y="71"/>
                    <a:pt x="722" y="71"/>
                  </a:cubicBezTo>
                  <a:cubicBezTo>
                    <a:pt x="722" y="71"/>
                    <a:pt x="0" y="2086"/>
                    <a:pt x="151" y="2417"/>
                  </a:cubicBezTo>
                  <a:cubicBezTo>
                    <a:pt x="245" y="2648"/>
                    <a:pt x="435" y="2944"/>
                    <a:pt x="704" y="2944"/>
                  </a:cubicBezTo>
                  <a:cubicBezTo>
                    <a:pt x="821" y="2944"/>
                    <a:pt x="953" y="2889"/>
                    <a:pt x="1098" y="2748"/>
                  </a:cubicBezTo>
                  <a:cubicBezTo>
                    <a:pt x="1579" y="2267"/>
                    <a:pt x="2196" y="1274"/>
                    <a:pt x="1760" y="507"/>
                  </a:cubicBezTo>
                  <a:cubicBezTo>
                    <a:pt x="1534" y="96"/>
                    <a:pt x="1251" y="0"/>
                    <a:pt x="1038" y="0"/>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38"/>
            <p:cNvSpPr/>
            <p:nvPr/>
          </p:nvSpPr>
          <p:spPr>
            <a:xfrm>
              <a:off x="7832650" y="3619550"/>
              <a:ext cx="69950" cy="94325"/>
            </a:xfrm>
            <a:custGeom>
              <a:avLst/>
              <a:gdLst/>
              <a:ahLst/>
              <a:cxnLst/>
              <a:rect l="l" t="t" r="r" b="b"/>
              <a:pathLst>
                <a:path w="2798" h="3773" extrusionOk="0">
                  <a:moveTo>
                    <a:pt x="1312" y="1"/>
                  </a:moveTo>
                  <a:cubicBezTo>
                    <a:pt x="1074" y="1"/>
                    <a:pt x="903" y="91"/>
                    <a:pt x="903" y="91"/>
                  </a:cubicBezTo>
                  <a:cubicBezTo>
                    <a:pt x="903" y="91"/>
                    <a:pt x="1" y="2662"/>
                    <a:pt x="181" y="3083"/>
                  </a:cubicBezTo>
                  <a:cubicBezTo>
                    <a:pt x="307" y="3388"/>
                    <a:pt x="550" y="3773"/>
                    <a:pt x="896" y="3773"/>
                  </a:cubicBezTo>
                  <a:cubicBezTo>
                    <a:pt x="1045" y="3773"/>
                    <a:pt x="1213" y="3701"/>
                    <a:pt x="1399" y="3519"/>
                  </a:cubicBezTo>
                  <a:cubicBezTo>
                    <a:pt x="2001" y="2903"/>
                    <a:pt x="2798" y="1625"/>
                    <a:pt x="2256" y="647"/>
                  </a:cubicBezTo>
                  <a:cubicBezTo>
                    <a:pt x="1957" y="122"/>
                    <a:pt x="1589" y="1"/>
                    <a:pt x="1312" y="1"/>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38"/>
            <p:cNvSpPr/>
            <p:nvPr/>
          </p:nvSpPr>
          <p:spPr>
            <a:xfrm>
              <a:off x="7800325" y="3601350"/>
              <a:ext cx="70325" cy="94275"/>
            </a:xfrm>
            <a:custGeom>
              <a:avLst/>
              <a:gdLst/>
              <a:ahLst/>
              <a:cxnLst/>
              <a:rect l="l" t="t" r="r" b="b"/>
              <a:pathLst>
                <a:path w="2813" h="3771" extrusionOk="0">
                  <a:moveTo>
                    <a:pt x="1339" y="0"/>
                  </a:moveTo>
                  <a:cubicBezTo>
                    <a:pt x="1095" y="0"/>
                    <a:pt x="918" y="97"/>
                    <a:pt x="918" y="97"/>
                  </a:cubicBezTo>
                  <a:cubicBezTo>
                    <a:pt x="918" y="97"/>
                    <a:pt x="1" y="2653"/>
                    <a:pt x="181" y="3075"/>
                  </a:cubicBezTo>
                  <a:cubicBezTo>
                    <a:pt x="317" y="3379"/>
                    <a:pt x="564" y="3771"/>
                    <a:pt x="909" y="3771"/>
                  </a:cubicBezTo>
                  <a:cubicBezTo>
                    <a:pt x="1059" y="3771"/>
                    <a:pt x="1228" y="3697"/>
                    <a:pt x="1414" y="3511"/>
                  </a:cubicBezTo>
                  <a:cubicBezTo>
                    <a:pt x="2016" y="2894"/>
                    <a:pt x="2812" y="1616"/>
                    <a:pt x="2256" y="639"/>
                  </a:cubicBezTo>
                  <a:cubicBezTo>
                    <a:pt x="1970" y="122"/>
                    <a:pt x="1613" y="0"/>
                    <a:pt x="1339" y="0"/>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38"/>
            <p:cNvSpPr/>
            <p:nvPr/>
          </p:nvSpPr>
          <p:spPr>
            <a:xfrm>
              <a:off x="7763875" y="3579925"/>
              <a:ext cx="65425" cy="106550"/>
            </a:xfrm>
            <a:custGeom>
              <a:avLst/>
              <a:gdLst/>
              <a:ahLst/>
              <a:cxnLst/>
              <a:rect l="l" t="t" r="r" b="b"/>
              <a:pathLst>
                <a:path w="2617" h="4262" extrusionOk="0">
                  <a:moveTo>
                    <a:pt x="1719" y="0"/>
                  </a:moveTo>
                  <a:cubicBezTo>
                    <a:pt x="1384" y="0"/>
                    <a:pt x="1012" y="192"/>
                    <a:pt x="797" y="398"/>
                  </a:cubicBezTo>
                  <a:lnTo>
                    <a:pt x="857" y="879"/>
                  </a:lnTo>
                  <a:cubicBezTo>
                    <a:pt x="857" y="879"/>
                    <a:pt x="0" y="3330"/>
                    <a:pt x="301" y="3871"/>
                  </a:cubicBezTo>
                  <a:cubicBezTo>
                    <a:pt x="438" y="4113"/>
                    <a:pt x="663" y="4261"/>
                    <a:pt x="915" y="4261"/>
                  </a:cubicBezTo>
                  <a:cubicBezTo>
                    <a:pt x="1242" y="4261"/>
                    <a:pt x="1614" y="4011"/>
                    <a:pt x="1895" y="3390"/>
                  </a:cubicBezTo>
                  <a:cubicBezTo>
                    <a:pt x="2376" y="2293"/>
                    <a:pt x="2616" y="1075"/>
                    <a:pt x="2331" y="398"/>
                  </a:cubicBezTo>
                  <a:cubicBezTo>
                    <a:pt x="2202" y="108"/>
                    <a:pt x="1971" y="0"/>
                    <a:pt x="1719"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38"/>
            <p:cNvSpPr/>
            <p:nvPr/>
          </p:nvSpPr>
          <p:spPr>
            <a:xfrm>
              <a:off x="7763875" y="3572950"/>
              <a:ext cx="65425" cy="119175"/>
            </a:xfrm>
            <a:custGeom>
              <a:avLst/>
              <a:gdLst/>
              <a:ahLst/>
              <a:cxnLst/>
              <a:rect l="l" t="t" r="r" b="b"/>
              <a:pathLst>
                <a:path w="2617" h="4767" fill="none" extrusionOk="0">
                  <a:moveTo>
                    <a:pt x="857" y="1158"/>
                  </a:moveTo>
                  <a:cubicBezTo>
                    <a:pt x="857" y="1158"/>
                    <a:pt x="0" y="3609"/>
                    <a:pt x="301" y="4150"/>
                  </a:cubicBezTo>
                  <a:cubicBezTo>
                    <a:pt x="617" y="4707"/>
                    <a:pt x="1398" y="4767"/>
                    <a:pt x="1895" y="3669"/>
                  </a:cubicBezTo>
                  <a:cubicBezTo>
                    <a:pt x="2376" y="2572"/>
                    <a:pt x="2616" y="1354"/>
                    <a:pt x="2331" y="677"/>
                  </a:cubicBezTo>
                  <a:cubicBezTo>
                    <a:pt x="2030" y="0"/>
                    <a:pt x="1173" y="316"/>
                    <a:pt x="797" y="677"/>
                  </a:cubicBezTo>
                </a:path>
              </a:pathLst>
            </a:custGeom>
            <a:noFill/>
            <a:ln w="4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38"/>
            <p:cNvSpPr/>
            <p:nvPr/>
          </p:nvSpPr>
          <p:spPr>
            <a:xfrm>
              <a:off x="7789425" y="3953375"/>
              <a:ext cx="64300" cy="252250"/>
            </a:xfrm>
            <a:custGeom>
              <a:avLst/>
              <a:gdLst/>
              <a:ahLst/>
              <a:cxnLst/>
              <a:rect l="l" t="t" r="r" b="b"/>
              <a:pathLst>
                <a:path w="2572" h="10090" fill="none" extrusionOk="0">
                  <a:moveTo>
                    <a:pt x="1" y="0"/>
                  </a:moveTo>
                  <a:cubicBezTo>
                    <a:pt x="572" y="1369"/>
                    <a:pt x="2256" y="8391"/>
                    <a:pt x="2572" y="1009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38"/>
            <p:cNvSpPr/>
            <p:nvPr/>
          </p:nvSpPr>
          <p:spPr>
            <a:xfrm>
              <a:off x="7017300" y="3818175"/>
              <a:ext cx="637575" cy="648725"/>
            </a:xfrm>
            <a:custGeom>
              <a:avLst/>
              <a:gdLst/>
              <a:ahLst/>
              <a:cxnLst/>
              <a:rect l="l" t="t" r="r" b="b"/>
              <a:pathLst>
                <a:path w="25503" h="25949" extrusionOk="0">
                  <a:moveTo>
                    <a:pt x="1002" y="1"/>
                  </a:moveTo>
                  <a:cubicBezTo>
                    <a:pt x="955" y="1"/>
                    <a:pt x="906" y="9"/>
                    <a:pt x="858" y="25"/>
                  </a:cubicBezTo>
                  <a:lnTo>
                    <a:pt x="1" y="326"/>
                  </a:lnTo>
                  <a:lnTo>
                    <a:pt x="10406" y="25948"/>
                  </a:lnTo>
                  <a:lnTo>
                    <a:pt x="11158" y="25948"/>
                  </a:lnTo>
                  <a:lnTo>
                    <a:pt x="25502" y="20129"/>
                  </a:lnTo>
                  <a:lnTo>
                    <a:pt x="23803" y="1890"/>
                  </a:lnTo>
                  <a:lnTo>
                    <a:pt x="22811" y="1183"/>
                  </a:lnTo>
                  <a:cubicBezTo>
                    <a:pt x="22785" y="1165"/>
                    <a:pt x="22753" y="1158"/>
                    <a:pt x="22722" y="1158"/>
                  </a:cubicBezTo>
                  <a:cubicBezTo>
                    <a:pt x="22701" y="1158"/>
                    <a:pt x="22679" y="1162"/>
                    <a:pt x="22661" y="1168"/>
                  </a:cubicBezTo>
                  <a:lnTo>
                    <a:pt x="8075" y="5273"/>
                  </a:lnTo>
                  <a:lnTo>
                    <a:pt x="1234" y="85"/>
                  </a:lnTo>
                  <a:cubicBezTo>
                    <a:pt x="1166" y="28"/>
                    <a:pt x="1086" y="1"/>
                    <a:pt x="1002"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38"/>
            <p:cNvSpPr/>
            <p:nvPr/>
          </p:nvSpPr>
          <p:spPr>
            <a:xfrm>
              <a:off x="7219175" y="3850725"/>
              <a:ext cx="455625" cy="627475"/>
            </a:xfrm>
            <a:custGeom>
              <a:avLst/>
              <a:gdLst/>
              <a:ahLst/>
              <a:cxnLst/>
              <a:rect l="l" t="t" r="r" b="b"/>
              <a:pathLst>
                <a:path w="18225" h="25099" extrusionOk="0">
                  <a:moveTo>
                    <a:pt x="16057" y="0"/>
                  </a:moveTo>
                  <a:cubicBezTo>
                    <a:pt x="16047" y="0"/>
                    <a:pt x="16038" y="1"/>
                    <a:pt x="16029" y="1"/>
                  </a:cubicBezTo>
                  <a:cubicBezTo>
                    <a:pt x="16014" y="1"/>
                    <a:pt x="15999" y="1"/>
                    <a:pt x="15984" y="16"/>
                  </a:cubicBezTo>
                  <a:lnTo>
                    <a:pt x="0" y="4542"/>
                  </a:lnTo>
                  <a:cubicBezTo>
                    <a:pt x="0" y="4542"/>
                    <a:pt x="2743" y="25099"/>
                    <a:pt x="2826" y="25099"/>
                  </a:cubicBezTo>
                  <a:cubicBezTo>
                    <a:pt x="2826" y="25099"/>
                    <a:pt x="2827" y="25098"/>
                    <a:pt x="2827" y="25097"/>
                  </a:cubicBezTo>
                  <a:cubicBezTo>
                    <a:pt x="2887" y="24902"/>
                    <a:pt x="16044" y="20180"/>
                    <a:pt x="17999" y="19474"/>
                  </a:cubicBezTo>
                  <a:cubicBezTo>
                    <a:pt x="18134" y="19429"/>
                    <a:pt x="18224" y="19278"/>
                    <a:pt x="18209" y="19128"/>
                  </a:cubicBezTo>
                  <a:lnTo>
                    <a:pt x="16390" y="302"/>
                  </a:lnTo>
                  <a:cubicBezTo>
                    <a:pt x="16376" y="131"/>
                    <a:pt x="16226" y="0"/>
                    <a:pt x="16057" y="0"/>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38"/>
            <p:cNvSpPr/>
            <p:nvPr/>
          </p:nvSpPr>
          <p:spPr>
            <a:xfrm>
              <a:off x="7009775" y="3816150"/>
              <a:ext cx="269175" cy="657125"/>
            </a:xfrm>
            <a:custGeom>
              <a:avLst/>
              <a:gdLst/>
              <a:ahLst/>
              <a:cxnLst/>
              <a:rect l="l" t="t" r="r" b="b"/>
              <a:pathLst>
                <a:path w="10767" h="26285" extrusionOk="0">
                  <a:moveTo>
                    <a:pt x="76" y="1"/>
                  </a:moveTo>
                  <a:cubicBezTo>
                    <a:pt x="31" y="1"/>
                    <a:pt x="1" y="31"/>
                    <a:pt x="1" y="76"/>
                  </a:cubicBezTo>
                  <a:lnTo>
                    <a:pt x="1805" y="16481"/>
                  </a:lnTo>
                  <a:cubicBezTo>
                    <a:pt x="1805" y="16496"/>
                    <a:pt x="1805" y="16511"/>
                    <a:pt x="1820" y="16526"/>
                  </a:cubicBezTo>
                  <a:lnTo>
                    <a:pt x="10767" y="26285"/>
                  </a:lnTo>
                  <a:lnTo>
                    <a:pt x="7760" y="5805"/>
                  </a:lnTo>
                  <a:lnTo>
                    <a:pt x="136" y="16"/>
                  </a:lnTo>
                  <a:cubicBezTo>
                    <a:pt x="121" y="1"/>
                    <a:pt x="91" y="1"/>
                    <a:pt x="76" y="1"/>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38"/>
            <p:cNvSpPr/>
            <p:nvPr/>
          </p:nvSpPr>
          <p:spPr>
            <a:xfrm>
              <a:off x="7198125" y="4039450"/>
              <a:ext cx="53775" cy="29350"/>
            </a:xfrm>
            <a:custGeom>
              <a:avLst/>
              <a:gdLst/>
              <a:ahLst/>
              <a:cxnLst/>
              <a:rect l="l" t="t" r="r" b="b"/>
              <a:pathLst>
                <a:path w="2151" h="1174" fill="none" extrusionOk="0">
                  <a:moveTo>
                    <a:pt x="0" y="106"/>
                  </a:moveTo>
                  <a:cubicBezTo>
                    <a:pt x="0" y="106"/>
                    <a:pt x="15" y="1174"/>
                    <a:pt x="1083" y="1143"/>
                  </a:cubicBezTo>
                  <a:cubicBezTo>
                    <a:pt x="2150" y="1128"/>
                    <a:pt x="2060" y="1"/>
                    <a:pt x="2060"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38"/>
            <p:cNvSpPr/>
            <p:nvPr/>
          </p:nvSpPr>
          <p:spPr>
            <a:xfrm>
              <a:off x="7205625" y="4092075"/>
              <a:ext cx="53800" cy="29350"/>
            </a:xfrm>
            <a:custGeom>
              <a:avLst/>
              <a:gdLst/>
              <a:ahLst/>
              <a:cxnLst/>
              <a:rect l="l" t="t" r="r" b="b"/>
              <a:pathLst>
                <a:path w="2152" h="1174" fill="none" extrusionOk="0">
                  <a:moveTo>
                    <a:pt x="1" y="106"/>
                  </a:moveTo>
                  <a:cubicBezTo>
                    <a:pt x="1" y="106"/>
                    <a:pt x="16" y="1174"/>
                    <a:pt x="1083" y="1159"/>
                  </a:cubicBezTo>
                  <a:cubicBezTo>
                    <a:pt x="2151" y="1129"/>
                    <a:pt x="2061" y="1"/>
                    <a:pt x="2061"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38"/>
            <p:cNvSpPr/>
            <p:nvPr/>
          </p:nvSpPr>
          <p:spPr>
            <a:xfrm>
              <a:off x="7212775" y="4145075"/>
              <a:ext cx="53775" cy="29350"/>
            </a:xfrm>
            <a:custGeom>
              <a:avLst/>
              <a:gdLst/>
              <a:ahLst/>
              <a:cxnLst/>
              <a:rect l="l" t="t" r="r" b="b"/>
              <a:pathLst>
                <a:path w="2151" h="1174" fill="none" extrusionOk="0">
                  <a:moveTo>
                    <a:pt x="1" y="106"/>
                  </a:moveTo>
                  <a:cubicBezTo>
                    <a:pt x="1" y="106"/>
                    <a:pt x="16" y="1174"/>
                    <a:pt x="1083" y="1144"/>
                  </a:cubicBezTo>
                  <a:cubicBezTo>
                    <a:pt x="2151" y="1129"/>
                    <a:pt x="2061" y="1"/>
                    <a:pt x="2061"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8"/>
            <p:cNvSpPr/>
            <p:nvPr/>
          </p:nvSpPr>
          <p:spPr>
            <a:xfrm>
              <a:off x="7220300" y="4198100"/>
              <a:ext cx="53775" cy="28950"/>
            </a:xfrm>
            <a:custGeom>
              <a:avLst/>
              <a:gdLst/>
              <a:ahLst/>
              <a:cxnLst/>
              <a:rect l="l" t="t" r="r" b="b"/>
              <a:pathLst>
                <a:path w="2151" h="1158" fill="none" extrusionOk="0">
                  <a:moveTo>
                    <a:pt x="0" y="90"/>
                  </a:moveTo>
                  <a:cubicBezTo>
                    <a:pt x="0" y="90"/>
                    <a:pt x="15" y="1158"/>
                    <a:pt x="1083" y="1143"/>
                  </a:cubicBezTo>
                  <a:cubicBezTo>
                    <a:pt x="2150" y="1113"/>
                    <a:pt x="2060" y="0"/>
                    <a:pt x="2060" y="0"/>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8"/>
            <p:cNvSpPr/>
            <p:nvPr/>
          </p:nvSpPr>
          <p:spPr>
            <a:xfrm>
              <a:off x="7227425" y="4250725"/>
              <a:ext cx="53800" cy="29350"/>
            </a:xfrm>
            <a:custGeom>
              <a:avLst/>
              <a:gdLst/>
              <a:ahLst/>
              <a:cxnLst/>
              <a:rect l="l" t="t" r="r" b="b"/>
              <a:pathLst>
                <a:path w="2152" h="1174" fill="none" extrusionOk="0">
                  <a:moveTo>
                    <a:pt x="1" y="106"/>
                  </a:moveTo>
                  <a:cubicBezTo>
                    <a:pt x="1" y="106"/>
                    <a:pt x="31" y="1173"/>
                    <a:pt x="1084" y="1143"/>
                  </a:cubicBezTo>
                  <a:cubicBezTo>
                    <a:pt x="2151" y="1128"/>
                    <a:pt x="2061" y="0"/>
                    <a:pt x="2061" y="0"/>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8"/>
            <p:cNvSpPr/>
            <p:nvPr/>
          </p:nvSpPr>
          <p:spPr>
            <a:xfrm>
              <a:off x="7234575" y="4303725"/>
              <a:ext cx="53775" cy="28975"/>
            </a:xfrm>
            <a:custGeom>
              <a:avLst/>
              <a:gdLst/>
              <a:ahLst/>
              <a:cxnLst/>
              <a:rect l="l" t="t" r="r" b="b"/>
              <a:pathLst>
                <a:path w="2151" h="1159" fill="none" extrusionOk="0">
                  <a:moveTo>
                    <a:pt x="1" y="91"/>
                  </a:moveTo>
                  <a:cubicBezTo>
                    <a:pt x="1" y="91"/>
                    <a:pt x="31" y="1158"/>
                    <a:pt x="1098" y="1143"/>
                  </a:cubicBezTo>
                  <a:cubicBezTo>
                    <a:pt x="2151" y="1128"/>
                    <a:pt x="2076" y="0"/>
                    <a:pt x="2076" y="0"/>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8"/>
            <p:cNvSpPr/>
            <p:nvPr/>
          </p:nvSpPr>
          <p:spPr>
            <a:xfrm>
              <a:off x="7242100" y="4356350"/>
              <a:ext cx="53775" cy="29350"/>
            </a:xfrm>
            <a:custGeom>
              <a:avLst/>
              <a:gdLst/>
              <a:ahLst/>
              <a:cxnLst/>
              <a:rect l="l" t="t" r="r" b="b"/>
              <a:pathLst>
                <a:path w="2151" h="1174" fill="none" extrusionOk="0">
                  <a:moveTo>
                    <a:pt x="0" y="106"/>
                  </a:moveTo>
                  <a:cubicBezTo>
                    <a:pt x="0" y="106"/>
                    <a:pt x="30" y="1173"/>
                    <a:pt x="1083" y="1143"/>
                  </a:cubicBezTo>
                  <a:cubicBezTo>
                    <a:pt x="2151" y="1128"/>
                    <a:pt x="2060" y="1"/>
                    <a:pt x="2060"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8"/>
            <p:cNvSpPr/>
            <p:nvPr/>
          </p:nvSpPr>
          <p:spPr>
            <a:xfrm>
              <a:off x="7249625" y="4409350"/>
              <a:ext cx="53775" cy="28975"/>
            </a:xfrm>
            <a:custGeom>
              <a:avLst/>
              <a:gdLst/>
              <a:ahLst/>
              <a:cxnLst/>
              <a:rect l="l" t="t" r="r" b="b"/>
              <a:pathLst>
                <a:path w="2151" h="1159" fill="none" extrusionOk="0">
                  <a:moveTo>
                    <a:pt x="0" y="106"/>
                  </a:moveTo>
                  <a:cubicBezTo>
                    <a:pt x="0" y="106"/>
                    <a:pt x="15" y="1159"/>
                    <a:pt x="1083" y="1143"/>
                  </a:cubicBezTo>
                  <a:cubicBezTo>
                    <a:pt x="2150" y="1128"/>
                    <a:pt x="2060" y="1"/>
                    <a:pt x="2060"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8"/>
            <p:cNvSpPr/>
            <p:nvPr/>
          </p:nvSpPr>
          <p:spPr>
            <a:xfrm>
              <a:off x="7784925" y="4123625"/>
              <a:ext cx="322550" cy="222325"/>
            </a:xfrm>
            <a:custGeom>
              <a:avLst/>
              <a:gdLst/>
              <a:ahLst/>
              <a:cxnLst/>
              <a:rect l="l" t="t" r="r" b="b"/>
              <a:pathLst>
                <a:path w="12902" h="8893" extrusionOk="0">
                  <a:moveTo>
                    <a:pt x="3392" y="1"/>
                  </a:moveTo>
                  <a:cubicBezTo>
                    <a:pt x="1974" y="1"/>
                    <a:pt x="1031" y="1030"/>
                    <a:pt x="556" y="2017"/>
                  </a:cubicBezTo>
                  <a:cubicBezTo>
                    <a:pt x="0" y="3205"/>
                    <a:pt x="241" y="4964"/>
                    <a:pt x="1128" y="5836"/>
                  </a:cubicBezTo>
                  <a:cubicBezTo>
                    <a:pt x="2000" y="6723"/>
                    <a:pt x="5188" y="8167"/>
                    <a:pt x="7383" y="8723"/>
                  </a:cubicBezTo>
                  <a:cubicBezTo>
                    <a:pt x="7818" y="8836"/>
                    <a:pt x="8257" y="8892"/>
                    <a:pt x="8686" y="8892"/>
                  </a:cubicBezTo>
                  <a:cubicBezTo>
                    <a:pt x="10424" y="8892"/>
                    <a:pt x="11995" y="7973"/>
                    <a:pt x="12405" y="6212"/>
                  </a:cubicBezTo>
                  <a:cubicBezTo>
                    <a:pt x="12901" y="4017"/>
                    <a:pt x="10526" y="1641"/>
                    <a:pt x="10526" y="1641"/>
                  </a:cubicBezTo>
                  <a:lnTo>
                    <a:pt x="9518" y="1521"/>
                  </a:lnTo>
                  <a:cubicBezTo>
                    <a:pt x="9518" y="1521"/>
                    <a:pt x="6255" y="709"/>
                    <a:pt x="4316" y="137"/>
                  </a:cubicBezTo>
                  <a:cubicBezTo>
                    <a:pt x="3988" y="43"/>
                    <a:pt x="3680" y="1"/>
                    <a:pt x="3392" y="1"/>
                  </a:cubicBezTo>
                  <a:close/>
                </a:path>
              </a:pathLst>
            </a:custGeom>
            <a:solidFill>
              <a:srgbClr val="715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38"/>
            <p:cNvSpPr/>
            <p:nvPr/>
          </p:nvSpPr>
          <p:spPr>
            <a:xfrm>
              <a:off x="7784925" y="4113125"/>
              <a:ext cx="322550" cy="242875"/>
            </a:xfrm>
            <a:custGeom>
              <a:avLst/>
              <a:gdLst/>
              <a:ahLst/>
              <a:cxnLst/>
              <a:rect l="l" t="t" r="r" b="b"/>
              <a:pathLst>
                <a:path w="12902" h="9715" fill="none" extrusionOk="0">
                  <a:moveTo>
                    <a:pt x="9518" y="1941"/>
                  </a:moveTo>
                  <a:cubicBezTo>
                    <a:pt x="9518" y="1941"/>
                    <a:pt x="6255" y="1129"/>
                    <a:pt x="4316" y="557"/>
                  </a:cubicBezTo>
                  <a:cubicBezTo>
                    <a:pt x="2376" y="1"/>
                    <a:pt x="1128" y="1249"/>
                    <a:pt x="556" y="2437"/>
                  </a:cubicBezTo>
                  <a:cubicBezTo>
                    <a:pt x="0" y="3625"/>
                    <a:pt x="241" y="5384"/>
                    <a:pt x="1128" y="6256"/>
                  </a:cubicBezTo>
                  <a:cubicBezTo>
                    <a:pt x="2000" y="7143"/>
                    <a:pt x="5188" y="8587"/>
                    <a:pt x="7383" y="9143"/>
                  </a:cubicBezTo>
                  <a:cubicBezTo>
                    <a:pt x="9578" y="9714"/>
                    <a:pt x="11894" y="8827"/>
                    <a:pt x="12405" y="6632"/>
                  </a:cubicBezTo>
                  <a:cubicBezTo>
                    <a:pt x="12901" y="4437"/>
                    <a:pt x="10526" y="2061"/>
                    <a:pt x="10526" y="2061"/>
                  </a:cubicBez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38"/>
            <p:cNvSpPr/>
            <p:nvPr/>
          </p:nvSpPr>
          <p:spPr>
            <a:xfrm>
              <a:off x="7517150" y="3995850"/>
              <a:ext cx="324175" cy="234600"/>
            </a:xfrm>
            <a:custGeom>
              <a:avLst/>
              <a:gdLst/>
              <a:ahLst/>
              <a:cxnLst/>
              <a:rect l="l" t="t" r="r" b="b"/>
              <a:pathLst>
                <a:path w="12967" h="9384" extrusionOk="0">
                  <a:moveTo>
                    <a:pt x="4781" y="1"/>
                  </a:moveTo>
                  <a:cubicBezTo>
                    <a:pt x="4669" y="1"/>
                    <a:pt x="4556" y="15"/>
                    <a:pt x="4441" y="46"/>
                  </a:cubicBezTo>
                  <a:cubicBezTo>
                    <a:pt x="3749" y="241"/>
                    <a:pt x="1434" y="1429"/>
                    <a:pt x="682" y="2301"/>
                  </a:cubicBezTo>
                  <a:cubicBezTo>
                    <a:pt x="1" y="3105"/>
                    <a:pt x="146" y="3439"/>
                    <a:pt x="403" y="3439"/>
                  </a:cubicBezTo>
                  <a:cubicBezTo>
                    <a:pt x="430" y="3439"/>
                    <a:pt x="458" y="3436"/>
                    <a:pt x="486" y="3429"/>
                  </a:cubicBezTo>
                  <a:cubicBezTo>
                    <a:pt x="802" y="3369"/>
                    <a:pt x="1494" y="2933"/>
                    <a:pt x="1689" y="2812"/>
                  </a:cubicBezTo>
                  <a:cubicBezTo>
                    <a:pt x="1870" y="2677"/>
                    <a:pt x="3253" y="1865"/>
                    <a:pt x="3253" y="1865"/>
                  </a:cubicBezTo>
                  <a:lnTo>
                    <a:pt x="3253" y="1865"/>
                  </a:lnTo>
                  <a:cubicBezTo>
                    <a:pt x="3253" y="1865"/>
                    <a:pt x="1494" y="3369"/>
                    <a:pt x="1058" y="3940"/>
                  </a:cubicBezTo>
                  <a:cubicBezTo>
                    <a:pt x="681" y="4420"/>
                    <a:pt x="764" y="4911"/>
                    <a:pt x="1161" y="4911"/>
                  </a:cubicBezTo>
                  <a:cubicBezTo>
                    <a:pt x="1224" y="4911"/>
                    <a:pt x="1295" y="4899"/>
                    <a:pt x="1373" y="4872"/>
                  </a:cubicBezTo>
                  <a:cubicBezTo>
                    <a:pt x="1930" y="4692"/>
                    <a:pt x="2621" y="4000"/>
                    <a:pt x="2937" y="3880"/>
                  </a:cubicBezTo>
                  <a:cubicBezTo>
                    <a:pt x="3253" y="3745"/>
                    <a:pt x="4245" y="3309"/>
                    <a:pt x="4245" y="3308"/>
                  </a:cubicBezTo>
                  <a:lnTo>
                    <a:pt x="4245" y="3308"/>
                  </a:lnTo>
                  <a:cubicBezTo>
                    <a:pt x="4245" y="3309"/>
                    <a:pt x="2561" y="4812"/>
                    <a:pt x="2306" y="5384"/>
                  </a:cubicBezTo>
                  <a:cubicBezTo>
                    <a:pt x="2065" y="5940"/>
                    <a:pt x="2366" y="6256"/>
                    <a:pt x="2682" y="6256"/>
                  </a:cubicBezTo>
                  <a:cubicBezTo>
                    <a:pt x="2997" y="6256"/>
                    <a:pt x="3809" y="5188"/>
                    <a:pt x="4005" y="5008"/>
                  </a:cubicBezTo>
                  <a:cubicBezTo>
                    <a:pt x="4381" y="4707"/>
                    <a:pt x="4787" y="4436"/>
                    <a:pt x="5193" y="4181"/>
                  </a:cubicBezTo>
                  <a:lnTo>
                    <a:pt x="5193" y="4181"/>
                  </a:lnTo>
                  <a:cubicBezTo>
                    <a:pt x="5193" y="4181"/>
                    <a:pt x="4065" y="5820"/>
                    <a:pt x="3689" y="6060"/>
                  </a:cubicBezTo>
                  <a:cubicBezTo>
                    <a:pt x="3379" y="6271"/>
                    <a:pt x="3703" y="6696"/>
                    <a:pt x="4146" y="6696"/>
                  </a:cubicBezTo>
                  <a:cubicBezTo>
                    <a:pt x="4240" y="6696"/>
                    <a:pt x="4340" y="6677"/>
                    <a:pt x="4441" y="6632"/>
                  </a:cubicBezTo>
                  <a:cubicBezTo>
                    <a:pt x="4997" y="6376"/>
                    <a:pt x="6260" y="5188"/>
                    <a:pt x="6260" y="5188"/>
                  </a:cubicBezTo>
                  <a:cubicBezTo>
                    <a:pt x="6260" y="5188"/>
                    <a:pt x="6817" y="6692"/>
                    <a:pt x="7508" y="7323"/>
                  </a:cubicBezTo>
                  <a:cubicBezTo>
                    <a:pt x="8200" y="7940"/>
                    <a:pt x="9508" y="8195"/>
                    <a:pt x="9508" y="8195"/>
                  </a:cubicBezTo>
                  <a:lnTo>
                    <a:pt x="9824" y="8511"/>
                  </a:lnTo>
                  <a:cubicBezTo>
                    <a:pt x="9824" y="8511"/>
                    <a:pt x="10456" y="9383"/>
                    <a:pt x="11207" y="9383"/>
                  </a:cubicBezTo>
                  <a:cubicBezTo>
                    <a:pt x="11959" y="9383"/>
                    <a:pt x="12967" y="8015"/>
                    <a:pt x="12967" y="6947"/>
                  </a:cubicBezTo>
                  <a:cubicBezTo>
                    <a:pt x="12967" y="5880"/>
                    <a:pt x="11704" y="5564"/>
                    <a:pt x="11267" y="5308"/>
                  </a:cubicBezTo>
                  <a:cubicBezTo>
                    <a:pt x="10831" y="5068"/>
                    <a:pt x="7253" y="1745"/>
                    <a:pt x="6501" y="993"/>
                  </a:cubicBezTo>
                  <a:cubicBezTo>
                    <a:pt x="5874" y="366"/>
                    <a:pt x="5342" y="1"/>
                    <a:pt x="4781"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8"/>
            <p:cNvSpPr/>
            <p:nvPr/>
          </p:nvSpPr>
          <p:spPr>
            <a:xfrm>
              <a:off x="7623275" y="4045850"/>
              <a:ext cx="48525" cy="32725"/>
            </a:xfrm>
            <a:custGeom>
              <a:avLst/>
              <a:gdLst/>
              <a:ahLst/>
              <a:cxnLst/>
              <a:rect l="l" t="t" r="r" b="b"/>
              <a:pathLst>
                <a:path w="1941" h="1309" fill="none" extrusionOk="0">
                  <a:moveTo>
                    <a:pt x="0" y="1308"/>
                  </a:moveTo>
                  <a:lnTo>
                    <a:pt x="1399" y="121"/>
                  </a:lnTo>
                  <a:cubicBezTo>
                    <a:pt x="1564" y="0"/>
                    <a:pt x="1790" y="30"/>
                    <a:pt x="1940" y="166"/>
                  </a:cubicBez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8"/>
            <p:cNvSpPr/>
            <p:nvPr/>
          </p:nvSpPr>
          <p:spPr>
            <a:xfrm>
              <a:off x="7646950" y="4080800"/>
              <a:ext cx="24850" cy="19575"/>
            </a:xfrm>
            <a:custGeom>
              <a:avLst/>
              <a:gdLst/>
              <a:ahLst/>
              <a:cxnLst/>
              <a:rect l="l" t="t" r="r" b="b"/>
              <a:pathLst>
                <a:path w="994" h="783" fill="none" extrusionOk="0">
                  <a:moveTo>
                    <a:pt x="1" y="783"/>
                  </a:moveTo>
                  <a:cubicBezTo>
                    <a:pt x="1" y="783"/>
                    <a:pt x="542" y="1"/>
                    <a:pt x="993" y="1"/>
                  </a:cubicBez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8"/>
            <p:cNvSpPr/>
            <p:nvPr/>
          </p:nvSpPr>
          <p:spPr>
            <a:xfrm>
              <a:off x="7598475" y="4012400"/>
              <a:ext cx="53775" cy="30075"/>
            </a:xfrm>
            <a:custGeom>
              <a:avLst/>
              <a:gdLst/>
              <a:ahLst/>
              <a:cxnLst/>
              <a:rect l="l" t="t" r="r" b="b"/>
              <a:pathLst>
                <a:path w="2151" h="1203" fill="none" extrusionOk="0">
                  <a:moveTo>
                    <a:pt x="0" y="1203"/>
                  </a:moveTo>
                  <a:lnTo>
                    <a:pt x="1549" y="75"/>
                  </a:lnTo>
                  <a:cubicBezTo>
                    <a:pt x="1759" y="0"/>
                    <a:pt x="1985" y="30"/>
                    <a:pt x="2150" y="18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8"/>
            <p:cNvSpPr/>
            <p:nvPr/>
          </p:nvSpPr>
          <p:spPr>
            <a:xfrm>
              <a:off x="7761225" y="4126675"/>
              <a:ext cx="80100" cy="103775"/>
            </a:xfrm>
            <a:custGeom>
              <a:avLst/>
              <a:gdLst/>
              <a:ahLst/>
              <a:cxnLst/>
              <a:rect l="l" t="t" r="r" b="b"/>
              <a:pathLst>
                <a:path w="3204" h="4151" extrusionOk="0">
                  <a:moveTo>
                    <a:pt x="1399" y="0"/>
                  </a:moveTo>
                  <a:lnTo>
                    <a:pt x="1399" y="0"/>
                  </a:lnTo>
                  <a:cubicBezTo>
                    <a:pt x="1504" y="617"/>
                    <a:pt x="1565" y="2030"/>
                    <a:pt x="1" y="3203"/>
                  </a:cubicBezTo>
                  <a:lnTo>
                    <a:pt x="61" y="3278"/>
                  </a:lnTo>
                  <a:cubicBezTo>
                    <a:pt x="61" y="3278"/>
                    <a:pt x="693" y="4150"/>
                    <a:pt x="1444" y="4150"/>
                  </a:cubicBezTo>
                  <a:cubicBezTo>
                    <a:pt x="2196" y="4150"/>
                    <a:pt x="3204" y="2782"/>
                    <a:pt x="3204" y="1714"/>
                  </a:cubicBezTo>
                  <a:cubicBezTo>
                    <a:pt x="3204" y="647"/>
                    <a:pt x="1941" y="331"/>
                    <a:pt x="1504" y="75"/>
                  </a:cubicBezTo>
                  <a:cubicBezTo>
                    <a:pt x="1459" y="60"/>
                    <a:pt x="1429" y="30"/>
                    <a:pt x="1399" y="0"/>
                  </a:cubicBez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8"/>
            <p:cNvSpPr/>
            <p:nvPr/>
          </p:nvSpPr>
          <p:spPr>
            <a:xfrm>
              <a:off x="7496975" y="3527450"/>
              <a:ext cx="182700" cy="283850"/>
            </a:xfrm>
            <a:custGeom>
              <a:avLst/>
              <a:gdLst/>
              <a:ahLst/>
              <a:cxnLst/>
              <a:rect l="l" t="t" r="r" b="b"/>
              <a:pathLst>
                <a:path w="7308" h="11354" extrusionOk="0">
                  <a:moveTo>
                    <a:pt x="6391" y="1"/>
                  </a:moveTo>
                  <a:cubicBezTo>
                    <a:pt x="6391" y="1"/>
                    <a:pt x="4195" y="3234"/>
                    <a:pt x="2180" y="4512"/>
                  </a:cubicBezTo>
                  <a:cubicBezTo>
                    <a:pt x="166" y="5790"/>
                    <a:pt x="0" y="6226"/>
                    <a:pt x="0" y="6226"/>
                  </a:cubicBezTo>
                  <a:cubicBezTo>
                    <a:pt x="0" y="6226"/>
                    <a:pt x="1932" y="11354"/>
                    <a:pt x="2428" y="11354"/>
                  </a:cubicBezTo>
                  <a:cubicBezTo>
                    <a:pt x="2430" y="11354"/>
                    <a:pt x="2433" y="11354"/>
                    <a:pt x="2436" y="11353"/>
                  </a:cubicBezTo>
                  <a:cubicBezTo>
                    <a:pt x="2932" y="11293"/>
                    <a:pt x="4090" y="9639"/>
                    <a:pt x="5293" y="7865"/>
                  </a:cubicBezTo>
                  <a:cubicBezTo>
                    <a:pt x="6511" y="6106"/>
                    <a:pt x="7188" y="3970"/>
                    <a:pt x="7248" y="2813"/>
                  </a:cubicBezTo>
                  <a:cubicBezTo>
                    <a:pt x="7308" y="1640"/>
                    <a:pt x="6391" y="1"/>
                    <a:pt x="6391"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8"/>
            <p:cNvSpPr/>
            <p:nvPr/>
          </p:nvSpPr>
          <p:spPr>
            <a:xfrm>
              <a:off x="7357875" y="3346250"/>
              <a:ext cx="375200" cy="347250"/>
            </a:xfrm>
            <a:custGeom>
              <a:avLst/>
              <a:gdLst/>
              <a:ahLst/>
              <a:cxnLst/>
              <a:rect l="l" t="t" r="r" b="b"/>
              <a:pathLst>
                <a:path w="15008" h="13890" extrusionOk="0">
                  <a:moveTo>
                    <a:pt x="3618" y="0"/>
                  </a:moveTo>
                  <a:cubicBezTo>
                    <a:pt x="2036" y="0"/>
                    <a:pt x="467" y="281"/>
                    <a:pt x="256" y="1565"/>
                  </a:cubicBezTo>
                  <a:cubicBezTo>
                    <a:pt x="256" y="1565"/>
                    <a:pt x="1" y="5535"/>
                    <a:pt x="316" y="7309"/>
                  </a:cubicBezTo>
                  <a:cubicBezTo>
                    <a:pt x="617" y="9083"/>
                    <a:pt x="2376" y="13098"/>
                    <a:pt x="3113" y="13474"/>
                  </a:cubicBezTo>
                  <a:cubicBezTo>
                    <a:pt x="3560" y="13693"/>
                    <a:pt x="4074" y="13890"/>
                    <a:pt x="4748" y="13890"/>
                  </a:cubicBezTo>
                  <a:cubicBezTo>
                    <a:pt x="5185" y="13890"/>
                    <a:pt x="5689" y="13807"/>
                    <a:pt x="6286" y="13594"/>
                  </a:cubicBezTo>
                  <a:cubicBezTo>
                    <a:pt x="7820" y="13038"/>
                    <a:pt x="9579" y="12181"/>
                    <a:pt x="10752" y="11023"/>
                  </a:cubicBezTo>
                  <a:cubicBezTo>
                    <a:pt x="11910" y="9865"/>
                    <a:pt x="12270" y="8166"/>
                    <a:pt x="12270" y="7850"/>
                  </a:cubicBezTo>
                  <a:lnTo>
                    <a:pt x="12270" y="7309"/>
                  </a:lnTo>
                  <a:cubicBezTo>
                    <a:pt x="12270" y="7309"/>
                    <a:pt x="14045" y="6572"/>
                    <a:pt x="14526" y="4918"/>
                  </a:cubicBezTo>
                  <a:cubicBezTo>
                    <a:pt x="15007" y="3279"/>
                    <a:pt x="14586" y="2362"/>
                    <a:pt x="14345" y="2001"/>
                  </a:cubicBezTo>
                  <a:cubicBezTo>
                    <a:pt x="14090" y="1625"/>
                    <a:pt x="8120" y="227"/>
                    <a:pt x="6526" y="167"/>
                  </a:cubicBezTo>
                  <a:cubicBezTo>
                    <a:pt x="5871" y="142"/>
                    <a:pt x="4741" y="0"/>
                    <a:pt x="3618"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38"/>
            <p:cNvSpPr/>
            <p:nvPr/>
          </p:nvSpPr>
          <p:spPr>
            <a:xfrm>
              <a:off x="7321425" y="3178950"/>
              <a:ext cx="441325" cy="221675"/>
            </a:xfrm>
            <a:custGeom>
              <a:avLst/>
              <a:gdLst/>
              <a:ahLst/>
              <a:cxnLst/>
              <a:rect l="l" t="t" r="r" b="b"/>
              <a:pathLst>
                <a:path w="17653" h="8867" extrusionOk="0">
                  <a:moveTo>
                    <a:pt x="8216" y="0"/>
                  </a:moveTo>
                  <a:cubicBezTo>
                    <a:pt x="7465" y="0"/>
                    <a:pt x="6691" y="113"/>
                    <a:pt x="5924" y="378"/>
                  </a:cubicBezTo>
                  <a:cubicBezTo>
                    <a:pt x="3113" y="1370"/>
                    <a:pt x="0" y="4227"/>
                    <a:pt x="0" y="5265"/>
                  </a:cubicBezTo>
                  <a:cubicBezTo>
                    <a:pt x="0" y="6302"/>
                    <a:pt x="1278" y="7475"/>
                    <a:pt x="1278" y="7475"/>
                  </a:cubicBezTo>
                  <a:cubicBezTo>
                    <a:pt x="2097" y="7283"/>
                    <a:pt x="3217" y="7215"/>
                    <a:pt x="4387" y="7215"/>
                  </a:cubicBezTo>
                  <a:cubicBezTo>
                    <a:pt x="6612" y="7215"/>
                    <a:pt x="9022" y="7462"/>
                    <a:pt x="9909" y="7580"/>
                  </a:cubicBezTo>
                  <a:cubicBezTo>
                    <a:pt x="11185" y="7752"/>
                    <a:pt x="15452" y="8867"/>
                    <a:pt x="16174" y="8867"/>
                  </a:cubicBezTo>
                  <a:cubicBezTo>
                    <a:pt x="16210" y="8867"/>
                    <a:pt x="16237" y="8864"/>
                    <a:pt x="16255" y="8858"/>
                  </a:cubicBezTo>
                  <a:cubicBezTo>
                    <a:pt x="16615" y="8738"/>
                    <a:pt x="17653" y="7701"/>
                    <a:pt x="17232" y="6362"/>
                  </a:cubicBezTo>
                  <a:cubicBezTo>
                    <a:pt x="16796" y="5024"/>
                    <a:pt x="14856" y="2814"/>
                    <a:pt x="13262" y="1656"/>
                  </a:cubicBezTo>
                  <a:cubicBezTo>
                    <a:pt x="12101" y="812"/>
                    <a:pt x="10236" y="0"/>
                    <a:pt x="8216" y="0"/>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38"/>
            <p:cNvSpPr/>
            <p:nvPr/>
          </p:nvSpPr>
          <p:spPr>
            <a:xfrm>
              <a:off x="7293600" y="3347725"/>
              <a:ext cx="312025" cy="67725"/>
            </a:xfrm>
            <a:custGeom>
              <a:avLst/>
              <a:gdLst/>
              <a:ahLst/>
              <a:cxnLst/>
              <a:rect l="l" t="t" r="r" b="b"/>
              <a:pathLst>
                <a:path w="12481" h="2709" extrusionOk="0">
                  <a:moveTo>
                    <a:pt x="5425" y="0"/>
                  </a:moveTo>
                  <a:cubicBezTo>
                    <a:pt x="5220" y="0"/>
                    <a:pt x="5020" y="6"/>
                    <a:pt x="4827" y="17"/>
                  </a:cubicBezTo>
                  <a:cubicBezTo>
                    <a:pt x="1820" y="213"/>
                    <a:pt x="0" y="1717"/>
                    <a:pt x="2451" y="2528"/>
                  </a:cubicBezTo>
                  <a:cubicBezTo>
                    <a:pt x="2832" y="2655"/>
                    <a:pt x="3337" y="2709"/>
                    <a:pt x="3920" y="2709"/>
                  </a:cubicBezTo>
                  <a:cubicBezTo>
                    <a:pt x="7073" y="2709"/>
                    <a:pt x="12481" y="1145"/>
                    <a:pt x="12481" y="1145"/>
                  </a:cubicBezTo>
                  <a:cubicBezTo>
                    <a:pt x="12481" y="1145"/>
                    <a:pt x="8401" y="0"/>
                    <a:pt x="5425" y="0"/>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38"/>
            <p:cNvSpPr/>
            <p:nvPr/>
          </p:nvSpPr>
          <p:spPr>
            <a:xfrm>
              <a:off x="7002275" y="4021775"/>
              <a:ext cx="54525" cy="40075"/>
            </a:xfrm>
            <a:custGeom>
              <a:avLst/>
              <a:gdLst/>
              <a:ahLst/>
              <a:cxnLst/>
              <a:rect l="l" t="t" r="r" b="b"/>
              <a:pathLst>
                <a:path w="2181" h="1603" extrusionOk="0">
                  <a:moveTo>
                    <a:pt x="90" y="1"/>
                  </a:moveTo>
                  <a:lnTo>
                    <a:pt x="90" y="1"/>
                  </a:lnTo>
                  <a:cubicBezTo>
                    <a:pt x="0" y="362"/>
                    <a:pt x="75" y="753"/>
                    <a:pt x="316" y="1069"/>
                  </a:cubicBezTo>
                  <a:cubicBezTo>
                    <a:pt x="624" y="1425"/>
                    <a:pt x="1224" y="1603"/>
                    <a:pt x="1566" y="1603"/>
                  </a:cubicBezTo>
                  <a:cubicBezTo>
                    <a:pt x="1657" y="1603"/>
                    <a:pt x="1730" y="1590"/>
                    <a:pt x="1774" y="1565"/>
                  </a:cubicBezTo>
                  <a:cubicBezTo>
                    <a:pt x="2180" y="1354"/>
                    <a:pt x="1038" y="332"/>
                    <a:pt x="1038" y="332"/>
                  </a:cubicBezTo>
                  <a:lnTo>
                    <a:pt x="90"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8"/>
            <p:cNvSpPr/>
            <p:nvPr/>
          </p:nvSpPr>
          <p:spPr>
            <a:xfrm>
              <a:off x="6997375" y="3989450"/>
              <a:ext cx="63175" cy="49775"/>
            </a:xfrm>
            <a:custGeom>
              <a:avLst/>
              <a:gdLst/>
              <a:ahLst/>
              <a:cxnLst/>
              <a:rect l="l" t="t" r="r" b="b"/>
              <a:pathLst>
                <a:path w="2527" h="1991" extrusionOk="0">
                  <a:moveTo>
                    <a:pt x="1" y="1"/>
                  </a:moveTo>
                  <a:cubicBezTo>
                    <a:pt x="1" y="1"/>
                    <a:pt x="1" y="843"/>
                    <a:pt x="271" y="1294"/>
                  </a:cubicBezTo>
                  <a:cubicBezTo>
                    <a:pt x="521" y="1688"/>
                    <a:pt x="1367" y="1990"/>
                    <a:pt x="1878" y="1990"/>
                  </a:cubicBezTo>
                  <a:cubicBezTo>
                    <a:pt x="1952" y="1990"/>
                    <a:pt x="2019" y="1984"/>
                    <a:pt x="2076" y="1971"/>
                  </a:cubicBezTo>
                  <a:cubicBezTo>
                    <a:pt x="2527" y="1850"/>
                    <a:pt x="2136" y="1068"/>
                    <a:pt x="1625" y="723"/>
                  </a:cubicBezTo>
                  <a:cubicBezTo>
                    <a:pt x="1113" y="392"/>
                    <a:pt x="1" y="1"/>
                    <a:pt x="1"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8"/>
            <p:cNvSpPr/>
            <p:nvPr/>
          </p:nvSpPr>
          <p:spPr>
            <a:xfrm>
              <a:off x="6997375" y="3957125"/>
              <a:ext cx="57550" cy="56450"/>
            </a:xfrm>
            <a:custGeom>
              <a:avLst/>
              <a:gdLst/>
              <a:ahLst/>
              <a:cxnLst/>
              <a:rect l="l" t="t" r="r" b="b"/>
              <a:pathLst>
                <a:path w="2302" h="2258" extrusionOk="0">
                  <a:moveTo>
                    <a:pt x="286" y="1"/>
                  </a:moveTo>
                  <a:cubicBezTo>
                    <a:pt x="136" y="407"/>
                    <a:pt x="31" y="843"/>
                    <a:pt x="1" y="1294"/>
                  </a:cubicBezTo>
                  <a:cubicBezTo>
                    <a:pt x="1" y="1745"/>
                    <a:pt x="968" y="2257"/>
                    <a:pt x="1574" y="2257"/>
                  </a:cubicBezTo>
                  <a:cubicBezTo>
                    <a:pt x="1635" y="2257"/>
                    <a:pt x="1692" y="2252"/>
                    <a:pt x="1745" y="2241"/>
                  </a:cubicBezTo>
                  <a:cubicBezTo>
                    <a:pt x="2301" y="2136"/>
                    <a:pt x="2076" y="1625"/>
                    <a:pt x="1910" y="1339"/>
                  </a:cubicBezTo>
                  <a:cubicBezTo>
                    <a:pt x="1745" y="1068"/>
                    <a:pt x="963" y="497"/>
                    <a:pt x="963" y="497"/>
                  </a:cubicBezTo>
                  <a:lnTo>
                    <a:pt x="286"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8"/>
            <p:cNvSpPr/>
            <p:nvPr/>
          </p:nvSpPr>
          <p:spPr>
            <a:xfrm>
              <a:off x="6990775" y="3926300"/>
              <a:ext cx="67525" cy="57750"/>
            </a:xfrm>
            <a:custGeom>
              <a:avLst/>
              <a:gdLst/>
              <a:ahLst/>
              <a:cxnLst/>
              <a:rect l="l" t="t" r="r" b="b"/>
              <a:pathLst>
                <a:path w="2701" h="2310" extrusionOk="0">
                  <a:moveTo>
                    <a:pt x="1242" y="1"/>
                  </a:moveTo>
                  <a:cubicBezTo>
                    <a:pt x="1242" y="1"/>
                    <a:pt x="219" y="61"/>
                    <a:pt x="114" y="783"/>
                  </a:cubicBezTo>
                  <a:cubicBezTo>
                    <a:pt x="1" y="1479"/>
                    <a:pt x="800" y="2310"/>
                    <a:pt x="1650" y="2310"/>
                  </a:cubicBezTo>
                  <a:cubicBezTo>
                    <a:pt x="1700" y="2310"/>
                    <a:pt x="1749" y="2307"/>
                    <a:pt x="1798" y="2301"/>
                  </a:cubicBezTo>
                  <a:cubicBezTo>
                    <a:pt x="2701" y="2196"/>
                    <a:pt x="1242" y="1"/>
                    <a:pt x="1242"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92" name="Google Shape;992;p38"/>
          <p:cNvSpPr txBox="1">
            <a:spLocks noGrp="1"/>
          </p:cNvSpPr>
          <p:nvPr>
            <p:ph type="ctrTitle"/>
          </p:nvPr>
        </p:nvSpPr>
        <p:spPr>
          <a:xfrm>
            <a:off x="1041050" y="995375"/>
            <a:ext cx="2996724" cy="21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t>Z </a:t>
            </a:r>
            <a:r>
              <a:rPr lang="en-US" sz="7200" dirty="0">
                <a:solidFill>
                  <a:schemeClr val="accent2"/>
                </a:solidFill>
              </a:rPr>
              <a:t>Care</a:t>
            </a:r>
            <a:endParaRPr sz="7200" dirty="0">
              <a:solidFill>
                <a:schemeClr val="accent2"/>
              </a:solidFill>
            </a:endParaRPr>
          </a:p>
        </p:txBody>
      </p:sp>
      <p:grpSp>
        <p:nvGrpSpPr>
          <p:cNvPr id="993" name="Google Shape;993;p38"/>
          <p:cNvGrpSpPr/>
          <p:nvPr/>
        </p:nvGrpSpPr>
        <p:grpSpPr>
          <a:xfrm>
            <a:off x="1794513" y="3843675"/>
            <a:ext cx="1510664" cy="995807"/>
            <a:chOff x="1718313" y="3843675"/>
            <a:chExt cx="1510664" cy="995807"/>
          </a:xfrm>
        </p:grpSpPr>
        <p:grpSp>
          <p:nvGrpSpPr>
            <p:cNvPr id="994" name="Google Shape;994;p38"/>
            <p:cNvGrpSpPr/>
            <p:nvPr/>
          </p:nvGrpSpPr>
          <p:grpSpPr>
            <a:xfrm>
              <a:off x="1823770" y="3843675"/>
              <a:ext cx="105457" cy="105457"/>
              <a:chOff x="7812545" y="194375"/>
              <a:chExt cx="105457" cy="105457"/>
            </a:xfrm>
          </p:grpSpPr>
          <p:sp>
            <p:nvSpPr>
              <p:cNvPr id="995" name="Google Shape;995;p3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3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99" name="Google Shape;999;p38"/>
            <p:cNvSpPr/>
            <p:nvPr/>
          </p:nvSpPr>
          <p:spPr>
            <a:xfrm>
              <a:off x="1718313" y="45376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8"/>
            <p:cNvSpPr/>
            <p:nvPr/>
          </p:nvSpPr>
          <p:spPr>
            <a:xfrm>
              <a:off x="2778976" y="41102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001" name="Google Shape;1001;p38"/>
            <p:cNvGrpSpPr/>
            <p:nvPr/>
          </p:nvGrpSpPr>
          <p:grpSpPr>
            <a:xfrm>
              <a:off x="3123520" y="4734025"/>
              <a:ext cx="105457" cy="105457"/>
              <a:chOff x="7812545" y="194375"/>
              <a:chExt cx="105457" cy="105457"/>
            </a:xfrm>
          </p:grpSpPr>
          <p:sp>
            <p:nvSpPr>
              <p:cNvPr id="1002" name="Google Shape;1002;p3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3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3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3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06" name="Google Shape;1006;p38"/>
          <p:cNvGrpSpPr/>
          <p:nvPr/>
        </p:nvGrpSpPr>
        <p:grpSpPr>
          <a:xfrm>
            <a:off x="4037774" y="245850"/>
            <a:ext cx="4525877" cy="942014"/>
            <a:chOff x="4037774" y="245850"/>
            <a:chExt cx="4525877" cy="942014"/>
          </a:xfrm>
        </p:grpSpPr>
        <p:sp>
          <p:nvSpPr>
            <p:cNvPr id="1007" name="Google Shape;1007;p38"/>
            <p:cNvSpPr/>
            <p:nvPr/>
          </p:nvSpPr>
          <p:spPr>
            <a:xfrm>
              <a:off x="5200852" y="78208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8"/>
            <p:cNvSpPr/>
            <p:nvPr/>
          </p:nvSpPr>
          <p:spPr>
            <a:xfrm flipH="1">
              <a:off x="4037774" y="275425"/>
              <a:ext cx="824297" cy="263973"/>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09" name="Google Shape;1009;p38"/>
            <p:cNvGrpSpPr/>
            <p:nvPr/>
          </p:nvGrpSpPr>
          <p:grpSpPr>
            <a:xfrm>
              <a:off x="7034570" y="245850"/>
              <a:ext cx="1529082" cy="942014"/>
              <a:chOff x="7034570" y="245850"/>
              <a:chExt cx="1529082" cy="942014"/>
            </a:xfrm>
          </p:grpSpPr>
          <p:sp>
            <p:nvSpPr>
              <p:cNvPr id="1010" name="Google Shape;1010;p38"/>
              <p:cNvSpPr/>
              <p:nvPr/>
            </p:nvSpPr>
            <p:spPr>
              <a:xfrm>
                <a:off x="7664675" y="108247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8"/>
              <p:cNvSpPr/>
              <p:nvPr/>
            </p:nvSpPr>
            <p:spPr>
              <a:xfrm>
                <a:off x="8419226" y="24585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012" name="Google Shape;1012;p38"/>
              <p:cNvGrpSpPr/>
              <p:nvPr/>
            </p:nvGrpSpPr>
            <p:grpSpPr>
              <a:xfrm>
                <a:off x="8458195" y="861463"/>
                <a:ext cx="105457" cy="105457"/>
                <a:chOff x="7812545" y="194375"/>
                <a:chExt cx="105457" cy="105457"/>
              </a:xfrm>
            </p:grpSpPr>
            <p:sp>
              <p:nvSpPr>
                <p:cNvPr id="1013" name="Google Shape;1013;p3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3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3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7" name="Google Shape;1017;p38"/>
              <p:cNvGrpSpPr/>
              <p:nvPr/>
            </p:nvGrpSpPr>
            <p:grpSpPr>
              <a:xfrm>
                <a:off x="7034570" y="318388"/>
                <a:ext cx="105457" cy="105457"/>
                <a:chOff x="7812545" y="194375"/>
                <a:chExt cx="105457" cy="105457"/>
              </a:xfrm>
            </p:grpSpPr>
            <p:sp>
              <p:nvSpPr>
                <p:cNvPr id="1018" name="Google Shape;1018;p3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022" name="Google Shape;1022;p38"/>
          <p:cNvSpPr txBox="1">
            <a:spLocks noGrp="1"/>
          </p:cNvSpPr>
          <p:nvPr>
            <p:ph type="subTitle" idx="1"/>
          </p:nvPr>
        </p:nvSpPr>
        <p:spPr>
          <a:xfrm>
            <a:off x="1041050" y="3140984"/>
            <a:ext cx="4317603" cy="11916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Supervised by:</a:t>
            </a:r>
          </a:p>
          <a:p>
            <a:pPr marL="0" lvl="0" indent="0" algn="ctr" rtl="0">
              <a:spcBef>
                <a:spcPts val="0"/>
              </a:spcBef>
              <a:spcAft>
                <a:spcPts val="0"/>
              </a:spcAft>
              <a:buNone/>
            </a:pPr>
            <a:r>
              <a:rPr lang="en-US" sz="2000" b="1" dirty="0">
                <a:solidFill>
                  <a:schemeClr val="accent4"/>
                </a:solidFill>
              </a:rPr>
              <a:t>Dr. Esraa Elhariri</a:t>
            </a:r>
          </a:p>
          <a:p>
            <a:pPr marL="0" lvl="0" indent="0" algn="ctr" rtl="0">
              <a:spcBef>
                <a:spcPts val="0"/>
              </a:spcBef>
              <a:spcAft>
                <a:spcPts val="0"/>
              </a:spcAft>
              <a:buNone/>
            </a:pPr>
            <a:r>
              <a:rPr lang="en-US" sz="2000" b="1" dirty="0">
                <a:solidFill>
                  <a:schemeClr val="accent4"/>
                </a:solidFill>
              </a:rPr>
              <a:t>   Dr. Asmaa </a:t>
            </a:r>
            <a:r>
              <a:rPr lang="en-US" sz="2000" b="1" dirty="0">
                <a:solidFill>
                  <a:schemeClr val="accent4"/>
                </a:solidFill>
                <a:latin typeface="Abadi" panose="020B0604020104020204" pitchFamily="34" charset="0"/>
              </a:rPr>
              <a:t>Hashem</a:t>
            </a:r>
          </a:p>
        </p:txBody>
      </p:sp>
      <p:pic>
        <p:nvPicPr>
          <p:cNvPr id="3" name="Picture 2">
            <a:extLst>
              <a:ext uri="{FF2B5EF4-FFF2-40B4-BE49-F238E27FC236}">
                <a16:creationId xmlns:a16="http://schemas.microsoft.com/office/drawing/2014/main" id="{529C5460-25C0-8773-A00D-61D71E473BD7}"/>
              </a:ext>
            </a:extLst>
          </p:cNvPr>
          <p:cNvPicPr>
            <a:picLocks noChangeAspect="1"/>
          </p:cNvPicPr>
          <p:nvPr/>
        </p:nvPicPr>
        <p:blipFill rotWithShape="1">
          <a:blip r:embed="rId3"/>
          <a:srcRect l="7843" t="-1247" r="6059"/>
          <a:stretch/>
        </p:blipFill>
        <p:spPr>
          <a:xfrm>
            <a:off x="7196055" y="1883112"/>
            <a:ext cx="579952" cy="6287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56;p38">
            <a:extLst>
              <a:ext uri="{FF2B5EF4-FFF2-40B4-BE49-F238E27FC236}">
                <a16:creationId xmlns:a16="http://schemas.microsoft.com/office/drawing/2014/main" id="{4EC64A78-A715-00ED-FE50-0AB4FBF915B9}"/>
              </a:ext>
            </a:extLst>
          </p:cNvPr>
          <p:cNvSpPr/>
          <p:nvPr/>
        </p:nvSpPr>
        <p:spPr>
          <a:xfrm>
            <a:off x="6327685" y="2175732"/>
            <a:ext cx="989696" cy="777618"/>
          </a:xfrm>
          <a:custGeom>
            <a:avLst/>
            <a:gdLst/>
            <a:ahLst/>
            <a:cxnLst/>
            <a:rect l="l" t="t" r="r" b="b"/>
            <a:pathLst>
              <a:path w="21742" h="17083" extrusionOk="0">
                <a:moveTo>
                  <a:pt x="10944" y="1"/>
                </a:moveTo>
                <a:cubicBezTo>
                  <a:pt x="5459" y="1"/>
                  <a:pt x="0" y="5126"/>
                  <a:pt x="841" y="10894"/>
                </a:cubicBezTo>
                <a:cubicBezTo>
                  <a:pt x="1292" y="13932"/>
                  <a:pt x="2660" y="15300"/>
                  <a:pt x="3848" y="16413"/>
                </a:cubicBezTo>
                <a:cubicBezTo>
                  <a:pt x="4361" y="16893"/>
                  <a:pt x="4858" y="17082"/>
                  <a:pt x="5280" y="17082"/>
                </a:cubicBezTo>
                <a:cubicBezTo>
                  <a:pt x="5836" y="17082"/>
                  <a:pt x="6264" y="16756"/>
                  <a:pt x="6434" y="16337"/>
                </a:cubicBezTo>
                <a:cubicBezTo>
                  <a:pt x="6735" y="15601"/>
                  <a:pt x="5923" y="14563"/>
                  <a:pt x="5923" y="14563"/>
                </a:cubicBezTo>
                <a:cubicBezTo>
                  <a:pt x="5472" y="12413"/>
                  <a:pt x="6660" y="10729"/>
                  <a:pt x="6660" y="10729"/>
                </a:cubicBezTo>
                <a:cubicBezTo>
                  <a:pt x="6660" y="10729"/>
                  <a:pt x="7111" y="10007"/>
                  <a:pt x="7983" y="9691"/>
                </a:cubicBezTo>
                <a:cubicBezTo>
                  <a:pt x="8112" y="9644"/>
                  <a:pt x="8241" y="9624"/>
                  <a:pt x="8368" y="9624"/>
                </a:cubicBezTo>
                <a:cubicBezTo>
                  <a:pt x="9053" y="9624"/>
                  <a:pt x="9689" y="10202"/>
                  <a:pt x="10133" y="10202"/>
                </a:cubicBezTo>
                <a:cubicBezTo>
                  <a:pt x="10645" y="10202"/>
                  <a:pt x="10870" y="10202"/>
                  <a:pt x="12494" y="9676"/>
                </a:cubicBezTo>
                <a:cubicBezTo>
                  <a:pt x="13762" y="9281"/>
                  <a:pt x="14535" y="8390"/>
                  <a:pt x="15398" y="8390"/>
                </a:cubicBezTo>
                <a:cubicBezTo>
                  <a:pt x="15650" y="8390"/>
                  <a:pt x="15910" y="8466"/>
                  <a:pt x="16193" y="8654"/>
                </a:cubicBezTo>
                <a:cubicBezTo>
                  <a:pt x="17456" y="9466"/>
                  <a:pt x="17832" y="11676"/>
                  <a:pt x="17967" y="12052"/>
                </a:cubicBezTo>
                <a:cubicBezTo>
                  <a:pt x="18054" y="12260"/>
                  <a:pt x="18461" y="12573"/>
                  <a:pt x="18945" y="12573"/>
                </a:cubicBezTo>
                <a:cubicBezTo>
                  <a:pt x="19301" y="12573"/>
                  <a:pt x="19699" y="12404"/>
                  <a:pt x="20042" y="11902"/>
                </a:cubicBezTo>
                <a:cubicBezTo>
                  <a:pt x="20854" y="10714"/>
                  <a:pt x="21741" y="7616"/>
                  <a:pt x="20629" y="5240"/>
                </a:cubicBezTo>
                <a:cubicBezTo>
                  <a:pt x="19516" y="2880"/>
                  <a:pt x="15967" y="1541"/>
                  <a:pt x="15967" y="1541"/>
                </a:cubicBezTo>
                <a:cubicBezTo>
                  <a:pt x="14374" y="955"/>
                  <a:pt x="13396" y="158"/>
                  <a:pt x="11562" y="23"/>
                </a:cubicBezTo>
                <a:cubicBezTo>
                  <a:pt x="11356" y="8"/>
                  <a:pt x="11150" y="1"/>
                  <a:pt x="10944" y="1"/>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32397FF3-54D7-AFBD-8F57-30D692D5241D}"/>
              </a:ext>
            </a:extLst>
          </p:cNvPr>
          <p:cNvPicPr>
            <a:picLocks noChangeAspect="1"/>
          </p:cNvPicPr>
          <p:nvPr/>
        </p:nvPicPr>
        <p:blipFill rotWithShape="1">
          <a:blip r:embed="rId3"/>
          <a:srcRect l="7843" t="-1247" r="6059"/>
          <a:stretch/>
        </p:blipFill>
        <p:spPr>
          <a:xfrm>
            <a:off x="8320456" y="2246623"/>
            <a:ext cx="579952" cy="6287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3B495D25-9335-1D2E-55C4-E80B788869BA}"/>
              </a:ext>
            </a:extLst>
          </p:cNvPr>
          <p:cNvPicPr>
            <a:picLocks noChangeAspect="1"/>
          </p:cNvPicPr>
          <p:nvPr/>
        </p:nvPicPr>
        <p:blipFill>
          <a:blip r:embed="rId4"/>
          <a:stretch>
            <a:fillRect/>
          </a:stretch>
        </p:blipFill>
        <p:spPr>
          <a:xfrm>
            <a:off x="8297517" y="31174"/>
            <a:ext cx="820299" cy="729603"/>
          </a:xfrm>
          <a:prstGeom prst="ellipse">
            <a:avLst/>
          </a:prstGeom>
          <a:ln>
            <a:noFill/>
          </a:ln>
          <a:effectLst>
            <a:softEdge rad="112500"/>
          </a:effectLst>
        </p:spPr>
      </p:pic>
      <p:pic>
        <p:nvPicPr>
          <p:cNvPr id="9" name="Picture 8">
            <a:extLst>
              <a:ext uri="{FF2B5EF4-FFF2-40B4-BE49-F238E27FC236}">
                <a16:creationId xmlns:a16="http://schemas.microsoft.com/office/drawing/2014/main" id="{725E74CD-B973-5719-F0C8-2814B3AFEE6D}"/>
              </a:ext>
            </a:extLst>
          </p:cNvPr>
          <p:cNvPicPr>
            <a:picLocks noChangeAspect="1"/>
          </p:cNvPicPr>
          <p:nvPr/>
        </p:nvPicPr>
        <p:blipFill>
          <a:blip r:embed="rId5"/>
          <a:stretch>
            <a:fillRect/>
          </a:stretch>
        </p:blipFill>
        <p:spPr>
          <a:xfrm>
            <a:off x="30635" y="0"/>
            <a:ext cx="708507" cy="708507"/>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55"/>
          <p:cNvSpPr txBox="1">
            <a:spLocks noGrp="1"/>
          </p:cNvSpPr>
          <p:nvPr>
            <p:ph type="title"/>
          </p:nvPr>
        </p:nvSpPr>
        <p:spPr>
          <a:xfrm>
            <a:off x="1483650" y="1518095"/>
            <a:ext cx="6176700" cy="21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Arial Rounded MT Bold" panose="020F0704030504030204" pitchFamily="34" charset="0"/>
              </a:rPr>
              <a:t>Project </a:t>
            </a:r>
            <a:r>
              <a:rPr lang="en-US" dirty="0">
                <a:solidFill>
                  <a:schemeClr val="accent4"/>
                </a:solidFill>
                <a:latin typeface="Arial Rounded MT Bold" panose="020F0704030504030204" pitchFamily="34" charset="0"/>
              </a:rPr>
              <a:t>objective</a:t>
            </a:r>
            <a:endParaRPr b="0" dirty="0">
              <a:solidFill>
                <a:schemeClr val="accent2"/>
              </a:solidFill>
              <a:latin typeface="Arial Rounded MT Bold" panose="020F0704030504030204" pitchFamily="34" charset="0"/>
            </a:endParaRPr>
          </a:p>
        </p:txBody>
      </p:sp>
      <p:sp>
        <p:nvSpPr>
          <p:cNvPr id="1475" name="Google Shape;1475;p55"/>
          <p:cNvSpPr/>
          <p:nvPr/>
        </p:nvSpPr>
        <p:spPr>
          <a:xfrm>
            <a:off x="1828797" y="834326"/>
            <a:ext cx="1002565" cy="321073"/>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76" name="Google Shape;1476;p55"/>
          <p:cNvSpPr/>
          <p:nvPr/>
        </p:nvSpPr>
        <p:spPr>
          <a:xfrm flipH="1">
            <a:off x="5216433" y="328313"/>
            <a:ext cx="1233943" cy="39513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1111;p42">
            <a:extLst>
              <a:ext uri="{FF2B5EF4-FFF2-40B4-BE49-F238E27FC236}">
                <a16:creationId xmlns:a16="http://schemas.microsoft.com/office/drawing/2014/main" id="{48B124F4-C5AE-72B1-D592-57BB98473051}"/>
              </a:ext>
            </a:extLst>
          </p:cNvPr>
          <p:cNvSpPr txBox="1">
            <a:spLocks/>
          </p:cNvSpPr>
          <p:nvPr/>
        </p:nvSpPr>
        <p:spPr>
          <a:xfrm>
            <a:off x="1057389" y="1155399"/>
            <a:ext cx="1881374" cy="898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b="1" dirty="0">
                <a:solidFill>
                  <a:schemeClr val="accent2"/>
                </a:solidFill>
                <a:latin typeface="Arial Rounded MT Bold" panose="020F0704030504030204" pitchFamily="34" charset="0"/>
                <a:sym typeface="Barlow"/>
              </a:rPr>
              <a:t>03.</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65"/>
          <p:cNvSpPr/>
          <p:nvPr/>
        </p:nvSpPr>
        <p:spPr>
          <a:xfrm rot="4651396">
            <a:off x="2198098" y="3037348"/>
            <a:ext cx="762646" cy="1386305"/>
          </a:xfrm>
          <a:custGeom>
            <a:avLst/>
            <a:gdLst/>
            <a:ahLst/>
            <a:cxnLst/>
            <a:rect l="l" t="t" r="r" b="b"/>
            <a:pathLst>
              <a:path w="8968" h="18712" extrusionOk="0">
                <a:moveTo>
                  <a:pt x="3641" y="1"/>
                </a:moveTo>
                <a:cubicBezTo>
                  <a:pt x="3326" y="1"/>
                  <a:pt x="3012" y="119"/>
                  <a:pt x="2706" y="382"/>
                </a:cubicBezTo>
                <a:cubicBezTo>
                  <a:pt x="1550" y="1385"/>
                  <a:pt x="1399" y="5458"/>
                  <a:pt x="1125" y="6948"/>
                </a:cubicBezTo>
                <a:cubicBezTo>
                  <a:pt x="760" y="9075"/>
                  <a:pt x="456" y="11203"/>
                  <a:pt x="213" y="13361"/>
                </a:cubicBezTo>
                <a:cubicBezTo>
                  <a:pt x="91" y="14455"/>
                  <a:pt x="0" y="15641"/>
                  <a:pt x="365" y="16705"/>
                </a:cubicBezTo>
                <a:cubicBezTo>
                  <a:pt x="730" y="17738"/>
                  <a:pt x="1672" y="18711"/>
                  <a:pt x="2797" y="18711"/>
                </a:cubicBezTo>
                <a:cubicBezTo>
                  <a:pt x="2819" y="18712"/>
                  <a:pt x="2842" y="18712"/>
                  <a:pt x="2865" y="18712"/>
                </a:cubicBezTo>
                <a:cubicBezTo>
                  <a:pt x="3780" y="18712"/>
                  <a:pt x="4606" y="18117"/>
                  <a:pt x="5259" y="17465"/>
                </a:cubicBezTo>
                <a:cubicBezTo>
                  <a:pt x="7721" y="15003"/>
                  <a:pt x="8967" y="11416"/>
                  <a:pt x="8572" y="7981"/>
                </a:cubicBezTo>
                <a:cubicBezTo>
                  <a:pt x="8384" y="6481"/>
                  <a:pt x="5978" y="1"/>
                  <a:pt x="36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16" name="Google Shape;1816;p65"/>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rial Rounded MT Bold" panose="020F0704030504030204" pitchFamily="34" charset="0"/>
              </a:rPr>
              <a:t>Project </a:t>
            </a:r>
            <a:r>
              <a:rPr lang="en-US" dirty="0">
                <a:solidFill>
                  <a:schemeClr val="accent4"/>
                </a:solidFill>
                <a:latin typeface="Arial Rounded MT Bold" panose="020F0704030504030204" pitchFamily="34" charset="0"/>
              </a:rPr>
              <a:t>objective</a:t>
            </a:r>
          </a:p>
        </p:txBody>
      </p:sp>
      <p:grpSp>
        <p:nvGrpSpPr>
          <p:cNvPr id="1817" name="Google Shape;1817;p65"/>
          <p:cNvGrpSpPr/>
          <p:nvPr/>
        </p:nvGrpSpPr>
        <p:grpSpPr>
          <a:xfrm>
            <a:off x="755545" y="2019395"/>
            <a:ext cx="2882934" cy="2577700"/>
            <a:chOff x="1331375" y="833125"/>
            <a:chExt cx="4837950" cy="4325725"/>
          </a:xfrm>
        </p:grpSpPr>
        <p:sp>
          <p:nvSpPr>
            <p:cNvPr id="1818" name="Google Shape;1818;p65"/>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19" name="Google Shape;1819;p65"/>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0" name="Google Shape;1820;p65"/>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1" name="Google Shape;1821;p65"/>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2" name="Google Shape;1822;p65"/>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3" name="Google Shape;1823;p65"/>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4" name="Google Shape;1824;p65"/>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5" name="Google Shape;1825;p65"/>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6" name="Google Shape;1826;p65"/>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7" name="Google Shape;1827;p65"/>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8" name="Google Shape;1828;p65"/>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9" name="Google Shape;1829;p65"/>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0" name="Google Shape;1830;p65"/>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1" name="Google Shape;1831;p65"/>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2" name="Google Shape;1832;p65"/>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3" name="Google Shape;1833;p65"/>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4" name="Google Shape;1834;p65"/>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5" name="Google Shape;1835;p65"/>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6" name="Google Shape;1836;p65"/>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7" name="Google Shape;1837;p65"/>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8" name="Google Shape;1838;p65"/>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9" name="Google Shape;1839;p65"/>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0" name="Google Shape;1840;p65"/>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1" name="Google Shape;1841;p65"/>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2" name="Google Shape;1842;p65"/>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3" name="Google Shape;1843;p65"/>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4" name="Google Shape;1844;p65"/>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5" name="Google Shape;1845;p65"/>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6" name="Google Shape;1846;p65"/>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7" name="Google Shape;1847;p65"/>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8" name="Google Shape;1848;p65"/>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9" name="Google Shape;1849;p65"/>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0" name="Google Shape;1850;p65"/>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1" name="Google Shape;1851;p65"/>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2" name="Google Shape;1852;p65"/>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3" name="Google Shape;1853;p65"/>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4" name="Google Shape;1854;p65"/>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5" name="Google Shape;1855;p65"/>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6" name="Google Shape;1856;p65"/>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7" name="Google Shape;1857;p65"/>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8" name="Google Shape;1858;p65"/>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9" name="Google Shape;1859;p65"/>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0" name="Google Shape;1860;p65"/>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1" name="Google Shape;1861;p65"/>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2" name="Google Shape;1862;p65"/>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3" name="Google Shape;1863;p65"/>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4" name="Google Shape;1864;p65"/>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5" name="Google Shape;1865;p65"/>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6" name="Google Shape;1866;p65"/>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7" name="Google Shape;1867;p65"/>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8" name="Google Shape;1868;p65"/>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9" name="Google Shape;1869;p65"/>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70" name="Google Shape;1870;p65"/>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71" name="Google Shape;1871;p65"/>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sp>
        <p:nvSpPr>
          <p:cNvPr id="1872" name="Google Shape;1872;p65"/>
          <p:cNvSpPr txBox="1">
            <a:spLocks noGrp="1"/>
          </p:cNvSpPr>
          <p:nvPr>
            <p:ph type="title" idx="2"/>
          </p:nvPr>
        </p:nvSpPr>
        <p:spPr>
          <a:xfrm>
            <a:off x="4434497" y="989800"/>
            <a:ext cx="4502326" cy="9002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0" dirty="0">
                <a:latin typeface="Arial Rounded MT Bold" panose="020F0704030504030204" pitchFamily="34" charset="0"/>
              </a:rPr>
              <a:t>Developing an automated helpful system.</a:t>
            </a:r>
          </a:p>
        </p:txBody>
      </p:sp>
      <p:sp>
        <p:nvSpPr>
          <p:cNvPr id="1875" name="Google Shape;1875;p65"/>
          <p:cNvSpPr txBox="1">
            <a:spLocks noGrp="1"/>
          </p:cNvSpPr>
          <p:nvPr>
            <p:ph type="subTitle" idx="4"/>
          </p:nvPr>
        </p:nvSpPr>
        <p:spPr>
          <a:xfrm>
            <a:off x="4472336" y="3366604"/>
            <a:ext cx="4581749" cy="756734"/>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accent4"/>
              </a:buClr>
              <a:buFont typeface="Wingdings 2" panose="05020102010507070707" pitchFamily="18" charset="2"/>
              <a:buChar char="ø"/>
            </a:pPr>
            <a:r>
              <a:rPr lang="en-US" dirty="0">
                <a:latin typeface="Arial Rounded MT Bold" panose="020F0704030504030204" pitchFamily="34" charset="0"/>
              </a:rPr>
              <a:t>Slow the disease progression with medicine and exercises.</a:t>
            </a:r>
          </a:p>
          <a:p>
            <a:pPr marL="285750" lvl="0" indent="-285750" algn="l" rtl="0">
              <a:spcBef>
                <a:spcPts val="0"/>
              </a:spcBef>
              <a:spcAft>
                <a:spcPts val="0"/>
              </a:spcAft>
              <a:buClr>
                <a:schemeClr val="accent4"/>
              </a:buClr>
              <a:buFont typeface="Wingdings 2" panose="05020102010507070707" pitchFamily="18" charset="2"/>
              <a:buChar char="ø"/>
            </a:pPr>
            <a:r>
              <a:rPr lang="en-US" dirty="0">
                <a:latin typeface="Arial Rounded MT Bold" panose="020F0704030504030204" pitchFamily="34" charset="0"/>
              </a:rPr>
              <a:t>Maintain mental function</a:t>
            </a:r>
          </a:p>
        </p:txBody>
      </p:sp>
      <p:sp>
        <p:nvSpPr>
          <p:cNvPr id="10" name="Google Shape;1872;p65">
            <a:extLst>
              <a:ext uri="{FF2B5EF4-FFF2-40B4-BE49-F238E27FC236}">
                <a16:creationId xmlns:a16="http://schemas.microsoft.com/office/drawing/2014/main" id="{703068F8-85E0-ADAE-6F1E-313152BF77DA}"/>
              </a:ext>
            </a:extLst>
          </p:cNvPr>
          <p:cNvSpPr txBox="1">
            <a:spLocks/>
          </p:cNvSpPr>
          <p:nvPr/>
        </p:nvSpPr>
        <p:spPr>
          <a:xfrm>
            <a:off x="4434497" y="2034276"/>
            <a:ext cx="4502326" cy="8374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sz="1800" b="0" dirty="0">
                <a:latin typeface="Arial Rounded MT Bold" panose="020F0704030504030204" pitchFamily="34" charset="0"/>
              </a:rPr>
              <a:t>Diagnose Alzheimer’s disease in its early stages Accurately using</a:t>
            </a:r>
            <a:r>
              <a:rPr lang="ar-SA" sz="1800" b="0" dirty="0">
                <a:latin typeface="Arial Rounded MT Bold" panose="020F0704030504030204" pitchFamily="34" charset="0"/>
              </a:rPr>
              <a:t>:</a:t>
            </a:r>
            <a:endParaRPr lang="en-US" sz="1800" b="0" dirty="0">
              <a:latin typeface="Arial Rounded MT Bold" panose="020F0704030504030204" pitchFamily="34" charset="0"/>
            </a:endParaRPr>
          </a:p>
        </p:txBody>
      </p:sp>
      <p:sp>
        <p:nvSpPr>
          <p:cNvPr id="11" name="Google Shape;1872;p65">
            <a:extLst>
              <a:ext uri="{FF2B5EF4-FFF2-40B4-BE49-F238E27FC236}">
                <a16:creationId xmlns:a16="http://schemas.microsoft.com/office/drawing/2014/main" id="{CEA8E600-F14D-FDCC-C413-0C41744BA18B}"/>
              </a:ext>
            </a:extLst>
          </p:cNvPr>
          <p:cNvSpPr txBox="1">
            <a:spLocks/>
          </p:cNvSpPr>
          <p:nvPr/>
        </p:nvSpPr>
        <p:spPr>
          <a:xfrm>
            <a:off x="4416262" y="2729107"/>
            <a:ext cx="4502326" cy="8374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sz="1800" b="0" dirty="0">
                <a:latin typeface="Arial Rounded MT Bold" panose="020F0704030504030204" pitchFamily="34" charset="0"/>
              </a:rPr>
              <a:t>Deep learning would give us the ability to</a:t>
            </a:r>
          </a:p>
        </p:txBody>
      </p:sp>
      <p:sp>
        <p:nvSpPr>
          <p:cNvPr id="12" name="Google Shape;1872;p65">
            <a:extLst>
              <a:ext uri="{FF2B5EF4-FFF2-40B4-BE49-F238E27FC236}">
                <a16:creationId xmlns:a16="http://schemas.microsoft.com/office/drawing/2014/main" id="{10A7A2D2-23D5-CAEC-791E-BC500590E1B5}"/>
              </a:ext>
            </a:extLst>
          </p:cNvPr>
          <p:cNvSpPr txBox="1">
            <a:spLocks/>
          </p:cNvSpPr>
          <p:nvPr/>
        </p:nvSpPr>
        <p:spPr>
          <a:xfrm>
            <a:off x="4441795" y="3970176"/>
            <a:ext cx="4502326" cy="8374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sz="1800" b="0" dirty="0">
                <a:latin typeface="Arial Rounded MT Bold" panose="020F0704030504030204" pitchFamily="34" charset="0"/>
              </a:rPr>
              <a:t>Make it easier for caregivers to take care of the patient</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0FBC12-7B8F-968F-BAE5-A88D77477C87}"/>
              </a:ext>
            </a:extLst>
          </p:cNvPr>
          <p:cNvSpPr txBox="1">
            <a:spLocks/>
          </p:cNvSpPr>
          <p:nvPr/>
        </p:nvSpPr>
        <p:spPr>
          <a:xfrm>
            <a:off x="1483650" y="1518095"/>
            <a:ext cx="6176700" cy="212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9pPr>
          </a:lstStyle>
          <a:p>
            <a:r>
              <a:rPr lang="en-US" dirty="0"/>
              <a:t>Literature review</a:t>
            </a:r>
          </a:p>
        </p:txBody>
      </p:sp>
      <p:sp>
        <p:nvSpPr>
          <p:cNvPr id="5" name="Google Shape;1111;p42">
            <a:extLst>
              <a:ext uri="{FF2B5EF4-FFF2-40B4-BE49-F238E27FC236}">
                <a16:creationId xmlns:a16="http://schemas.microsoft.com/office/drawing/2014/main" id="{E313DA5A-E134-7610-CF5D-881F09229BBD}"/>
              </a:ext>
            </a:extLst>
          </p:cNvPr>
          <p:cNvSpPr txBox="1">
            <a:spLocks/>
          </p:cNvSpPr>
          <p:nvPr/>
        </p:nvSpPr>
        <p:spPr>
          <a:xfrm>
            <a:off x="1057389" y="1155399"/>
            <a:ext cx="1881374" cy="898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b="1" dirty="0">
                <a:solidFill>
                  <a:schemeClr val="accent2"/>
                </a:solidFill>
                <a:latin typeface="Arial Rounded MT Bold" panose="020F0704030504030204" pitchFamily="34" charset="0"/>
                <a:sym typeface="Barlow"/>
              </a:rPr>
              <a:t>04.</a:t>
            </a:r>
          </a:p>
        </p:txBody>
      </p:sp>
    </p:spTree>
    <p:extLst>
      <p:ext uri="{BB962C8B-B14F-4D97-AF65-F5344CB8AC3E}">
        <p14:creationId xmlns:p14="http://schemas.microsoft.com/office/powerpoint/2010/main" val="1716471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56;p64">
            <a:extLst>
              <a:ext uri="{FF2B5EF4-FFF2-40B4-BE49-F238E27FC236}">
                <a16:creationId xmlns:a16="http://schemas.microsoft.com/office/drawing/2014/main" id="{AD48C81A-E71D-0FB1-72F6-0DD6A3DF5C5B}"/>
              </a:ext>
            </a:extLst>
          </p:cNvPr>
          <p:cNvSpPr txBox="1"/>
          <p:nvPr/>
        </p:nvSpPr>
        <p:spPr>
          <a:xfrm>
            <a:off x="584340" y="3073007"/>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4"/>
                </a:solidFill>
                <a:latin typeface="Arial Rounded MT Bold" panose="020F0704030504030204" pitchFamily="34" charset="0"/>
                <a:ea typeface="Marvel"/>
                <a:cs typeface="Marvel"/>
                <a:sym typeface="Marvel"/>
              </a:rPr>
              <a:t>Shangran Qiu.2022</a:t>
            </a:r>
          </a:p>
          <a:p>
            <a:pPr marL="0" lvl="0" indent="0" algn="ctr" rtl="0">
              <a:spcBef>
                <a:spcPts val="0"/>
              </a:spcBef>
              <a:spcAft>
                <a:spcPts val="0"/>
              </a:spcAft>
              <a:buNone/>
            </a:pPr>
            <a:endParaRPr lang="en" b="1" dirty="0">
              <a:solidFill>
                <a:schemeClr val="accent4"/>
              </a:solidFill>
              <a:latin typeface="Arial Rounded MT Bold" panose="020F0704030504030204" pitchFamily="34" charset="0"/>
              <a:ea typeface="Marvel"/>
              <a:cs typeface="Marvel"/>
              <a:sym typeface="Marvel"/>
            </a:endParaRPr>
          </a:p>
        </p:txBody>
      </p:sp>
      <p:sp>
        <p:nvSpPr>
          <p:cNvPr id="14" name="Google Shape;1367;p64">
            <a:extLst>
              <a:ext uri="{FF2B5EF4-FFF2-40B4-BE49-F238E27FC236}">
                <a16:creationId xmlns:a16="http://schemas.microsoft.com/office/drawing/2014/main" id="{2A9EF63F-C180-6CCA-EF7D-2C96E19FA2BD}"/>
              </a:ext>
            </a:extLst>
          </p:cNvPr>
          <p:cNvSpPr txBox="1"/>
          <p:nvPr/>
        </p:nvSpPr>
        <p:spPr>
          <a:xfrm flipH="1">
            <a:off x="302677" y="3288482"/>
            <a:ext cx="2717773" cy="61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latin typeface="Arial Rounded MT Bold" panose="020F0704030504030204" pitchFamily="34" charset="0"/>
                <a:ea typeface="Marvel"/>
                <a:cs typeface="Marvel"/>
                <a:sym typeface="Marvel"/>
              </a:rPr>
              <a:t>Using </a:t>
            </a:r>
            <a:r>
              <a:rPr lang="en-US" sz="1200" b="1" dirty="0">
                <a:solidFill>
                  <a:schemeClr val="tx1"/>
                </a:solidFill>
                <a:latin typeface="Arial Rounded MT Bold" panose="020F0704030504030204" pitchFamily="34" charset="0"/>
                <a:ea typeface="Marvel"/>
                <a:cs typeface="Marvel"/>
                <a:sym typeface="Marvel"/>
              </a:rPr>
              <a:t>MRI with CNN</a:t>
            </a:r>
            <a:r>
              <a:rPr lang="en-US" sz="1200" dirty="0">
                <a:solidFill>
                  <a:schemeClr val="tx1"/>
                </a:solidFill>
                <a:latin typeface="Arial Rounded MT Bold" panose="020F0704030504030204" pitchFamily="34" charset="0"/>
                <a:ea typeface="Marvel"/>
                <a:cs typeface="Marvel"/>
                <a:sym typeface="Marvel"/>
              </a:rPr>
              <a:t>. </a:t>
            </a:r>
          </a:p>
        </p:txBody>
      </p:sp>
      <p:sp>
        <p:nvSpPr>
          <p:cNvPr id="15" name="Google Shape;1368;p64">
            <a:extLst>
              <a:ext uri="{FF2B5EF4-FFF2-40B4-BE49-F238E27FC236}">
                <a16:creationId xmlns:a16="http://schemas.microsoft.com/office/drawing/2014/main" id="{9732B00A-0E85-BDE0-0867-54CD4C33BBED}"/>
              </a:ext>
            </a:extLst>
          </p:cNvPr>
          <p:cNvSpPr txBox="1"/>
          <p:nvPr/>
        </p:nvSpPr>
        <p:spPr>
          <a:xfrm flipH="1">
            <a:off x="435083" y="3878739"/>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Arial Rounded MT Bold" panose="020F0704030504030204" pitchFamily="34" charset="0"/>
                <a:ea typeface="Marvel"/>
                <a:cs typeface="Marvel"/>
                <a:sym typeface="Marvel"/>
              </a:rPr>
              <a:t>Accuracy 69.2%</a:t>
            </a:r>
            <a:endParaRPr sz="1600" b="1" dirty="0">
              <a:solidFill>
                <a:schemeClr val="accent1"/>
              </a:solidFill>
              <a:latin typeface="Arial Rounded MT Bold" panose="020F0704030504030204" pitchFamily="34" charset="0"/>
              <a:ea typeface="Open Sans"/>
              <a:cs typeface="Open Sans"/>
              <a:sym typeface="Open Sans"/>
            </a:endParaRPr>
          </a:p>
        </p:txBody>
      </p:sp>
      <p:cxnSp>
        <p:nvCxnSpPr>
          <p:cNvPr id="18" name="Google Shape;1371;p64">
            <a:extLst>
              <a:ext uri="{FF2B5EF4-FFF2-40B4-BE49-F238E27FC236}">
                <a16:creationId xmlns:a16="http://schemas.microsoft.com/office/drawing/2014/main" id="{C28BAFDD-4EA7-0CDE-0B23-B42617267E06}"/>
              </a:ext>
            </a:extLst>
          </p:cNvPr>
          <p:cNvCxnSpPr/>
          <p:nvPr/>
        </p:nvCxnSpPr>
        <p:spPr>
          <a:xfrm>
            <a:off x="702797" y="2598366"/>
            <a:ext cx="7705800" cy="0"/>
          </a:xfrm>
          <a:prstGeom prst="straightConnector1">
            <a:avLst/>
          </a:prstGeom>
          <a:noFill/>
          <a:ln w="9525" cap="flat" cmpd="sng">
            <a:solidFill>
              <a:schemeClr val="accent4"/>
            </a:solidFill>
            <a:prstDash val="solid"/>
            <a:round/>
            <a:headEnd type="none" w="med" len="med"/>
            <a:tailEnd type="none" w="med" len="med"/>
          </a:ln>
        </p:spPr>
      </p:cxnSp>
      <p:sp>
        <p:nvSpPr>
          <p:cNvPr id="19" name="Google Shape;1372;p64">
            <a:extLst>
              <a:ext uri="{FF2B5EF4-FFF2-40B4-BE49-F238E27FC236}">
                <a16:creationId xmlns:a16="http://schemas.microsoft.com/office/drawing/2014/main" id="{974D0773-A4D1-707A-0726-0CAEA07DB8E1}"/>
              </a:ext>
            </a:extLst>
          </p:cNvPr>
          <p:cNvSpPr/>
          <p:nvPr/>
        </p:nvSpPr>
        <p:spPr>
          <a:xfrm flipH="1">
            <a:off x="1673593" y="2487630"/>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 name="Google Shape;1373;p64">
            <a:extLst>
              <a:ext uri="{FF2B5EF4-FFF2-40B4-BE49-F238E27FC236}">
                <a16:creationId xmlns:a16="http://schemas.microsoft.com/office/drawing/2014/main" id="{C174F9B0-18E6-0F43-E746-E980A9B87B4C}"/>
              </a:ext>
            </a:extLst>
          </p:cNvPr>
          <p:cNvSpPr/>
          <p:nvPr/>
        </p:nvSpPr>
        <p:spPr>
          <a:xfrm flipH="1">
            <a:off x="3183399" y="2480609"/>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 name="Google Shape;1374;p64">
            <a:extLst>
              <a:ext uri="{FF2B5EF4-FFF2-40B4-BE49-F238E27FC236}">
                <a16:creationId xmlns:a16="http://schemas.microsoft.com/office/drawing/2014/main" id="{ADC0EE3F-E95F-31C6-A8D8-BCEC90A983B9}"/>
              </a:ext>
            </a:extLst>
          </p:cNvPr>
          <p:cNvSpPr/>
          <p:nvPr/>
        </p:nvSpPr>
        <p:spPr>
          <a:xfrm flipH="1">
            <a:off x="4609611" y="2487630"/>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 name="Google Shape;1375;p64">
            <a:extLst>
              <a:ext uri="{FF2B5EF4-FFF2-40B4-BE49-F238E27FC236}">
                <a16:creationId xmlns:a16="http://schemas.microsoft.com/office/drawing/2014/main" id="{FFD463C2-98D4-305B-00B1-7A096342F169}"/>
              </a:ext>
            </a:extLst>
          </p:cNvPr>
          <p:cNvSpPr/>
          <p:nvPr/>
        </p:nvSpPr>
        <p:spPr>
          <a:xfrm flipH="1">
            <a:off x="6064195" y="2501886"/>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 name="Google Shape;1376;p64">
            <a:extLst>
              <a:ext uri="{FF2B5EF4-FFF2-40B4-BE49-F238E27FC236}">
                <a16:creationId xmlns:a16="http://schemas.microsoft.com/office/drawing/2014/main" id="{0789A1D5-4F12-17FB-DBDF-CBC774ED2A97}"/>
              </a:ext>
            </a:extLst>
          </p:cNvPr>
          <p:cNvSpPr/>
          <p:nvPr/>
        </p:nvSpPr>
        <p:spPr>
          <a:xfrm flipH="1">
            <a:off x="7588752" y="2501886"/>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nvGrpSpPr>
          <p:cNvPr id="24" name="Google Shape;1817;p65">
            <a:extLst>
              <a:ext uri="{FF2B5EF4-FFF2-40B4-BE49-F238E27FC236}">
                <a16:creationId xmlns:a16="http://schemas.microsoft.com/office/drawing/2014/main" id="{3622D912-A38E-29BC-CDD5-B1DF34DBAD8D}"/>
              </a:ext>
            </a:extLst>
          </p:cNvPr>
          <p:cNvGrpSpPr/>
          <p:nvPr/>
        </p:nvGrpSpPr>
        <p:grpSpPr>
          <a:xfrm rot="12058293">
            <a:off x="5898364" y="2370816"/>
            <a:ext cx="451768" cy="524875"/>
            <a:chOff x="1331375" y="833125"/>
            <a:chExt cx="4837950" cy="4325725"/>
          </a:xfrm>
        </p:grpSpPr>
        <p:sp>
          <p:nvSpPr>
            <p:cNvPr id="25" name="Google Shape;1818;p65">
              <a:extLst>
                <a:ext uri="{FF2B5EF4-FFF2-40B4-BE49-F238E27FC236}">
                  <a16:creationId xmlns:a16="http://schemas.microsoft.com/office/drawing/2014/main" id="{E77F1F61-4EB1-603C-5EB8-CE4BDAD58735}"/>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 name="Google Shape;1819;p65">
              <a:extLst>
                <a:ext uri="{FF2B5EF4-FFF2-40B4-BE49-F238E27FC236}">
                  <a16:creationId xmlns:a16="http://schemas.microsoft.com/office/drawing/2014/main" id="{90792F7F-2A46-5D48-5B4A-11BC1290A035}"/>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 name="Google Shape;1820;p65">
              <a:extLst>
                <a:ext uri="{FF2B5EF4-FFF2-40B4-BE49-F238E27FC236}">
                  <a16:creationId xmlns:a16="http://schemas.microsoft.com/office/drawing/2014/main" id="{89065EC1-215A-1458-6AF1-FBBC33C4CE2F}"/>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 name="Google Shape;1821;p65">
              <a:extLst>
                <a:ext uri="{FF2B5EF4-FFF2-40B4-BE49-F238E27FC236}">
                  <a16:creationId xmlns:a16="http://schemas.microsoft.com/office/drawing/2014/main" id="{862CBF23-0A71-E0D0-2515-0F60185FA106}"/>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 name="Google Shape;1822;p65">
              <a:extLst>
                <a:ext uri="{FF2B5EF4-FFF2-40B4-BE49-F238E27FC236}">
                  <a16:creationId xmlns:a16="http://schemas.microsoft.com/office/drawing/2014/main" id="{1AE48E05-C122-7762-4396-68D6AF952758}"/>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0" name="Google Shape;1823;p65">
              <a:extLst>
                <a:ext uri="{FF2B5EF4-FFF2-40B4-BE49-F238E27FC236}">
                  <a16:creationId xmlns:a16="http://schemas.microsoft.com/office/drawing/2014/main" id="{3FDBE8B3-E085-0E1B-CFEC-7653DBCAE4AE}"/>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1" name="Google Shape;1824;p65">
              <a:extLst>
                <a:ext uri="{FF2B5EF4-FFF2-40B4-BE49-F238E27FC236}">
                  <a16:creationId xmlns:a16="http://schemas.microsoft.com/office/drawing/2014/main" id="{B221FB13-6B74-C4FC-11B5-36A0562D7DC3}"/>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2" name="Google Shape;1825;p65">
              <a:extLst>
                <a:ext uri="{FF2B5EF4-FFF2-40B4-BE49-F238E27FC236}">
                  <a16:creationId xmlns:a16="http://schemas.microsoft.com/office/drawing/2014/main" id="{862237C1-099D-FD67-4BE3-BD87FE533ACC}"/>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3" name="Google Shape;1826;p65">
              <a:extLst>
                <a:ext uri="{FF2B5EF4-FFF2-40B4-BE49-F238E27FC236}">
                  <a16:creationId xmlns:a16="http://schemas.microsoft.com/office/drawing/2014/main" id="{BF17A6A6-4391-AFE5-7AA9-8DF53812086A}"/>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4" name="Google Shape;1827;p65">
              <a:extLst>
                <a:ext uri="{FF2B5EF4-FFF2-40B4-BE49-F238E27FC236}">
                  <a16:creationId xmlns:a16="http://schemas.microsoft.com/office/drawing/2014/main" id="{BFFDC70C-6E0E-9179-625B-628267266CFD}"/>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5" name="Google Shape;1828;p65">
              <a:extLst>
                <a:ext uri="{FF2B5EF4-FFF2-40B4-BE49-F238E27FC236}">
                  <a16:creationId xmlns:a16="http://schemas.microsoft.com/office/drawing/2014/main" id="{1A4338FF-8B46-5B44-8816-CE5C269FBC6C}"/>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6" name="Google Shape;1829;p65">
              <a:extLst>
                <a:ext uri="{FF2B5EF4-FFF2-40B4-BE49-F238E27FC236}">
                  <a16:creationId xmlns:a16="http://schemas.microsoft.com/office/drawing/2014/main" id="{0A4FF258-17E2-7560-920D-FB661D79F9D8}"/>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7" name="Google Shape;1830;p65">
              <a:extLst>
                <a:ext uri="{FF2B5EF4-FFF2-40B4-BE49-F238E27FC236}">
                  <a16:creationId xmlns:a16="http://schemas.microsoft.com/office/drawing/2014/main" id="{EBBF2D67-1E21-64F9-AD07-B6973D09A4EB}"/>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8" name="Google Shape;1831;p65">
              <a:extLst>
                <a:ext uri="{FF2B5EF4-FFF2-40B4-BE49-F238E27FC236}">
                  <a16:creationId xmlns:a16="http://schemas.microsoft.com/office/drawing/2014/main" id="{6BF8CA41-2954-8977-3742-9407C27F3F59}"/>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9" name="Google Shape;1832;p65">
              <a:extLst>
                <a:ext uri="{FF2B5EF4-FFF2-40B4-BE49-F238E27FC236}">
                  <a16:creationId xmlns:a16="http://schemas.microsoft.com/office/drawing/2014/main" id="{728C9644-81FD-5B0B-CB30-4890ADB7C99C}"/>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 name="Google Shape;1833;p65">
              <a:extLst>
                <a:ext uri="{FF2B5EF4-FFF2-40B4-BE49-F238E27FC236}">
                  <a16:creationId xmlns:a16="http://schemas.microsoft.com/office/drawing/2014/main" id="{713A83CD-895A-6C6A-A5F4-BEF43CB0AE65}"/>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1" name="Google Shape;1834;p65">
              <a:extLst>
                <a:ext uri="{FF2B5EF4-FFF2-40B4-BE49-F238E27FC236}">
                  <a16:creationId xmlns:a16="http://schemas.microsoft.com/office/drawing/2014/main" id="{D16B1A39-1EC3-2C04-E778-A53B8ECD5FAE}"/>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 name="Google Shape;1835;p65">
              <a:extLst>
                <a:ext uri="{FF2B5EF4-FFF2-40B4-BE49-F238E27FC236}">
                  <a16:creationId xmlns:a16="http://schemas.microsoft.com/office/drawing/2014/main" id="{C40C1F72-8638-242C-7DDB-B7553C4EF617}"/>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3" name="Google Shape;1836;p65">
              <a:extLst>
                <a:ext uri="{FF2B5EF4-FFF2-40B4-BE49-F238E27FC236}">
                  <a16:creationId xmlns:a16="http://schemas.microsoft.com/office/drawing/2014/main" id="{323267EB-D2D9-B99C-6222-86C28A11BC43}"/>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4" name="Google Shape;1837;p65">
              <a:extLst>
                <a:ext uri="{FF2B5EF4-FFF2-40B4-BE49-F238E27FC236}">
                  <a16:creationId xmlns:a16="http://schemas.microsoft.com/office/drawing/2014/main" id="{35C473EB-767E-EAEE-AD89-48B4FAE24DC4}"/>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5" name="Google Shape;1838;p65">
              <a:extLst>
                <a:ext uri="{FF2B5EF4-FFF2-40B4-BE49-F238E27FC236}">
                  <a16:creationId xmlns:a16="http://schemas.microsoft.com/office/drawing/2014/main" id="{032E9854-0F15-415A-7DB0-8103E66CF62B}"/>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6" name="Google Shape;1839;p65">
              <a:extLst>
                <a:ext uri="{FF2B5EF4-FFF2-40B4-BE49-F238E27FC236}">
                  <a16:creationId xmlns:a16="http://schemas.microsoft.com/office/drawing/2014/main" id="{BA285D2C-72F9-D44A-EDFF-8D34ACEB4398}"/>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7" name="Google Shape;1840;p65">
              <a:extLst>
                <a:ext uri="{FF2B5EF4-FFF2-40B4-BE49-F238E27FC236}">
                  <a16:creationId xmlns:a16="http://schemas.microsoft.com/office/drawing/2014/main" id="{1CA06C49-C679-11E1-489E-646159978B8E}"/>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8" name="Google Shape;1841;p65">
              <a:extLst>
                <a:ext uri="{FF2B5EF4-FFF2-40B4-BE49-F238E27FC236}">
                  <a16:creationId xmlns:a16="http://schemas.microsoft.com/office/drawing/2014/main" id="{68E889EA-D651-4D23-31BA-6AC9660E8DD8}"/>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9" name="Google Shape;1842;p65">
              <a:extLst>
                <a:ext uri="{FF2B5EF4-FFF2-40B4-BE49-F238E27FC236}">
                  <a16:creationId xmlns:a16="http://schemas.microsoft.com/office/drawing/2014/main" id="{16F790E8-60EB-3285-6329-E0879DF200EC}"/>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0" name="Google Shape;1843;p65">
              <a:extLst>
                <a:ext uri="{FF2B5EF4-FFF2-40B4-BE49-F238E27FC236}">
                  <a16:creationId xmlns:a16="http://schemas.microsoft.com/office/drawing/2014/main" id="{96D60694-2099-B8DE-4064-46903E464B51}"/>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1" name="Google Shape;1844;p65">
              <a:extLst>
                <a:ext uri="{FF2B5EF4-FFF2-40B4-BE49-F238E27FC236}">
                  <a16:creationId xmlns:a16="http://schemas.microsoft.com/office/drawing/2014/main" id="{8805F351-93AD-E3AD-07AF-C626F14610DF}"/>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2" name="Google Shape;1845;p65">
              <a:extLst>
                <a:ext uri="{FF2B5EF4-FFF2-40B4-BE49-F238E27FC236}">
                  <a16:creationId xmlns:a16="http://schemas.microsoft.com/office/drawing/2014/main" id="{76F30287-851A-ABDA-F82E-C1A793404D60}"/>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3" name="Google Shape;1846;p65">
              <a:extLst>
                <a:ext uri="{FF2B5EF4-FFF2-40B4-BE49-F238E27FC236}">
                  <a16:creationId xmlns:a16="http://schemas.microsoft.com/office/drawing/2014/main" id="{E8066B5F-6190-8ECB-EF94-0D677E9A2E3F}"/>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4" name="Google Shape;1847;p65">
              <a:extLst>
                <a:ext uri="{FF2B5EF4-FFF2-40B4-BE49-F238E27FC236}">
                  <a16:creationId xmlns:a16="http://schemas.microsoft.com/office/drawing/2014/main" id="{725CA9F9-AAC8-00EE-7854-DFB148B7CBF4}"/>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5" name="Google Shape;1848;p65">
              <a:extLst>
                <a:ext uri="{FF2B5EF4-FFF2-40B4-BE49-F238E27FC236}">
                  <a16:creationId xmlns:a16="http://schemas.microsoft.com/office/drawing/2014/main" id="{0FEE5CFB-E5EF-023E-97E9-3A6A3D56B134}"/>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6" name="Google Shape;1849;p65">
              <a:extLst>
                <a:ext uri="{FF2B5EF4-FFF2-40B4-BE49-F238E27FC236}">
                  <a16:creationId xmlns:a16="http://schemas.microsoft.com/office/drawing/2014/main" id="{F17A7277-F1EF-8A5E-A94E-EF177C0C580E}"/>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7" name="Google Shape;1850;p65">
              <a:extLst>
                <a:ext uri="{FF2B5EF4-FFF2-40B4-BE49-F238E27FC236}">
                  <a16:creationId xmlns:a16="http://schemas.microsoft.com/office/drawing/2014/main" id="{184EBD1E-15F8-6E8E-1A26-DA4CB63310C0}"/>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8" name="Google Shape;1851;p65">
              <a:extLst>
                <a:ext uri="{FF2B5EF4-FFF2-40B4-BE49-F238E27FC236}">
                  <a16:creationId xmlns:a16="http://schemas.microsoft.com/office/drawing/2014/main" id="{D4CC1F7A-B565-DB78-6CFE-A1DE7BAA9678}"/>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9" name="Google Shape;1852;p65">
              <a:extLst>
                <a:ext uri="{FF2B5EF4-FFF2-40B4-BE49-F238E27FC236}">
                  <a16:creationId xmlns:a16="http://schemas.microsoft.com/office/drawing/2014/main" id="{109075D3-9199-A055-FF68-8BFB47FF447C}"/>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0" name="Google Shape;1853;p65">
              <a:extLst>
                <a:ext uri="{FF2B5EF4-FFF2-40B4-BE49-F238E27FC236}">
                  <a16:creationId xmlns:a16="http://schemas.microsoft.com/office/drawing/2014/main" id="{64B69CBA-9B44-AD2A-F9D2-A414BD6044D6}"/>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1" name="Google Shape;1854;p65">
              <a:extLst>
                <a:ext uri="{FF2B5EF4-FFF2-40B4-BE49-F238E27FC236}">
                  <a16:creationId xmlns:a16="http://schemas.microsoft.com/office/drawing/2014/main" id="{8519A67D-A3DC-E9BE-8F74-B80E705B0946}"/>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2" name="Google Shape;1855;p65">
              <a:extLst>
                <a:ext uri="{FF2B5EF4-FFF2-40B4-BE49-F238E27FC236}">
                  <a16:creationId xmlns:a16="http://schemas.microsoft.com/office/drawing/2014/main" id="{DAD7EE6B-B265-34B0-42A4-5770628A1126}"/>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3" name="Google Shape;1856;p65">
              <a:extLst>
                <a:ext uri="{FF2B5EF4-FFF2-40B4-BE49-F238E27FC236}">
                  <a16:creationId xmlns:a16="http://schemas.microsoft.com/office/drawing/2014/main" id="{A0375663-561F-2E70-A21F-069E5533BD75}"/>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4" name="Google Shape;1857;p65">
              <a:extLst>
                <a:ext uri="{FF2B5EF4-FFF2-40B4-BE49-F238E27FC236}">
                  <a16:creationId xmlns:a16="http://schemas.microsoft.com/office/drawing/2014/main" id="{ACC88457-E68C-7F09-4946-9F760AFE7D80}"/>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5" name="Google Shape;1858;p65">
              <a:extLst>
                <a:ext uri="{FF2B5EF4-FFF2-40B4-BE49-F238E27FC236}">
                  <a16:creationId xmlns:a16="http://schemas.microsoft.com/office/drawing/2014/main" id="{28CD77A2-EA98-36E7-FEA9-16EFE7E531E5}"/>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6" name="Google Shape;1859;p65">
              <a:extLst>
                <a:ext uri="{FF2B5EF4-FFF2-40B4-BE49-F238E27FC236}">
                  <a16:creationId xmlns:a16="http://schemas.microsoft.com/office/drawing/2014/main" id="{5D9DBC59-4690-B489-CCDB-EA8111FBEFA0}"/>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7" name="Google Shape;1860;p65">
              <a:extLst>
                <a:ext uri="{FF2B5EF4-FFF2-40B4-BE49-F238E27FC236}">
                  <a16:creationId xmlns:a16="http://schemas.microsoft.com/office/drawing/2014/main" id="{E650F607-B5AA-9131-B306-955F77C91490}"/>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8" name="Google Shape;1861;p65">
              <a:extLst>
                <a:ext uri="{FF2B5EF4-FFF2-40B4-BE49-F238E27FC236}">
                  <a16:creationId xmlns:a16="http://schemas.microsoft.com/office/drawing/2014/main" id="{88076D45-21D6-48D6-9937-ED58F136036D}"/>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9" name="Google Shape;1862;p65">
              <a:extLst>
                <a:ext uri="{FF2B5EF4-FFF2-40B4-BE49-F238E27FC236}">
                  <a16:creationId xmlns:a16="http://schemas.microsoft.com/office/drawing/2014/main" id="{831D9115-8AE3-B484-353F-C247A8DDA056}"/>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0" name="Google Shape;1863;p65">
              <a:extLst>
                <a:ext uri="{FF2B5EF4-FFF2-40B4-BE49-F238E27FC236}">
                  <a16:creationId xmlns:a16="http://schemas.microsoft.com/office/drawing/2014/main" id="{D0C1FF63-A676-4B9E-E8C9-3F8818BD3A03}"/>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1" name="Google Shape;1864;p65">
              <a:extLst>
                <a:ext uri="{FF2B5EF4-FFF2-40B4-BE49-F238E27FC236}">
                  <a16:creationId xmlns:a16="http://schemas.microsoft.com/office/drawing/2014/main" id="{E1BCE29A-4184-5A4C-ED2E-51F20B6F1C5E}"/>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2" name="Google Shape;1865;p65">
              <a:extLst>
                <a:ext uri="{FF2B5EF4-FFF2-40B4-BE49-F238E27FC236}">
                  <a16:creationId xmlns:a16="http://schemas.microsoft.com/office/drawing/2014/main" id="{7FC76BAB-DC25-501F-A5CA-1348081AD61F}"/>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3" name="Google Shape;1866;p65">
              <a:extLst>
                <a:ext uri="{FF2B5EF4-FFF2-40B4-BE49-F238E27FC236}">
                  <a16:creationId xmlns:a16="http://schemas.microsoft.com/office/drawing/2014/main" id="{7EE88E9B-8C91-7ABA-3F41-721D6C301B26}"/>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4" name="Google Shape;1867;p65">
              <a:extLst>
                <a:ext uri="{FF2B5EF4-FFF2-40B4-BE49-F238E27FC236}">
                  <a16:creationId xmlns:a16="http://schemas.microsoft.com/office/drawing/2014/main" id="{B15DADA0-CE30-1DF9-43BE-087E98A3DF3A}"/>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5" name="Google Shape;1868;p65">
              <a:extLst>
                <a:ext uri="{FF2B5EF4-FFF2-40B4-BE49-F238E27FC236}">
                  <a16:creationId xmlns:a16="http://schemas.microsoft.com/office/drawing/2014/main" id="{A94CBD02-3751-7801-71C4-DF6572E9E152}"/>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6" name="Google Shape;1869;p65">
              <a:extLst>
                <a:ext uri="{FF2B5EF4-FFF2-40B4-BE49-F238E27FC236}">
                  <a16:creationId xmlns:a16="http://schemas.microsoft.com/office/drawing/2014/main" id="{03E62E11-CCC3-0941-8FEE-FB2DC66A79B9}"/>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7" name="Google Shape;1870;p65">
              <a:extLst>
                <a:ext uri="{FF2B5EF4-FFF2-40B4-BE49-F238E27FC236}">
                  <a16:creationId xmlns:a16="http://schemas.microsoft.com/office/drawing/2014/main" id="{F12FA92D-38A9-9CF4-73B8-31452E5D4218}"/>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8" name="Google Shape;1871;p65">
              <a:extLst>
                <a:ext uri="{FF2B5EF4-FFF2-40B4-BE49-F238E27FC236}">
                  <a16:creationId xmlns:a16="http://schemas.microsoft.com/office/drawing/2014/main" id="{D55D6164-11A3-666A-A841-54AF46E7AAFD}"/>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79" name="Google Shape;1817;p65">
            <a:extLst>
              <a:ext uri="{FF2B5EF4-FFF2-40B4-BE49-F238E27FC236}">
                <a16:creationId xmlns:a16="http://schemas.microsoft.com/office/drawing/2014/main" id="{7016F8A1-6F98-80F9-C988-EF3050DFE395}"/>
              </a:ext>
            </a:extLst>
          </p:cNvPr>
          <p:cNvGrpSpPr/>
          <p:nvPr/>
        </p:nvGrpSpPr>
        <p:grpSpPr>
          <a:xfrm rot="10375429">
            <a:off x="3024783" y="2345911"/>
            <a:ext cx="451768" cy="524875"/>
            <a:chOff x="1331375" y="833125"/>
            <a:chExt cx="4837950" cy="4325725"/>
          </a:xfrm>
        </p:grpSpPr>
        <p:sp>
          <p:nvSpPr>
            <p:cNvPr id="80" name="Google Shape;1818;p65">
              <a:extLst>
                <a:ext uri="{FF2B5EF4-FFF2-40B4-BE49-F238E27FC236}">
                  <a16:creationId xmlns:a16="http://schemas.microsoft.com/office/drawing/2014/main" id="{592A4891-3E6A-B67E-D292-CF43771329B7}"/>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1" name="Google Shape;1819;p65">
              <a:extLst>
                <a:ext uri="{FF2B5EF4-FFF2-40B4-BE49-F238E27FC236}">
                  <a16:creationId xmlns:a16="http://schemas.microsoft.com/office/drawing/2014/main" id="{E25470F9-A6FB-0888-ED4C-5986AB766E13}"/>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2" name="Google Shape;1820;p65">
              <a:extLst>
                <a:ext uri="{FF2B5EF4-FFF2-40B4-BE49-F238E27FC236}">
                  <a16:creationId xmlns:a16="http://schemas.microsoft.com/office/drawing/2014/main" id="{A887792E-34AA-3279-FB8E-20C51771DD43}"/>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3" name="Google Shape;1821;p65">
              <a:extLst>
                <a:ext uri="{FF2B5EF4-FFF2-40B4-BE49-F238E27FC236}">
                  <a16:creationId xmlns:a16="http://schemas.microsoft.com/office/drawing/2014/main" id="{92FE6ADA-56E1-23B6-AEAC-A2E4B2BCFB53}"/>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4" name="Google Shape;1822;p65">
              <a:extLst>
                <a:ext uri="{FF2B5EF4-FFF2-40B4-BE49-F238E27FC236}">
                  <a16:creationId xmlns:a16="http://schemas.microsoft.com/office/drawing/2014/main" id="{2AF2876A-CFD8-2A78-4887-3763098D10AB}"/>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5" name="Google Shape;1823;p65">
              <a:extLst>
                <a:ext uri="{FF2B5EF4-FFF2-40B4-BE49-F238E27FC236}">
                  <a16:creationId xmlns:a16="http://schemas.microsoft.com/office/drawing/2014/main" id="{87B165C6-2CAC-7F7C-CC2A-34B342FBF74F}"/>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6" name="Google Shape;1824;p65">
              <a:extLst>
                <a:ext uri="{FF2B5EF4-FFF2-40B4-BE49-F238E27FC236}">
                  <a16:creationId xmlns:a16="http://schemas.microsoft.com/office/drawing/2014/main" id="{5CDE0684-C156-A125-D8DF-9D10B015C8FC}"/>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7" name="Google Shape;1825;p65">
              <a:extLst>
                <a:ext uri="{FF2B5EF4-FFF2-40B4-BE49-F238E27FC236}">
                  <a16:creationId xmlns:a16="http://schemas.microsoft.com/office/drawing/2014/main" id="{3F9AD050-88F4-19BC-CA49-A5D1FDE1C09D}"/>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8" name="Google Shape;1826;p65">
              <a:extLst>
                <a:ext uri="{FF2B5EF4-FFF2-40B4-BE49-F238E27FC236}">
                  <a16:creationId xmlns:a16="http://schemas.microsoft.com/office/drawing/2014/main" id="{01F55A6D-C878-15B8-80B8-B65C96B473DA}"/>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9" name="Google Shape;1827;p65">
              <a:extLst>
                <a:ext uri="{FF2B5EF4-FFF2-40B4-BE49-F238E27FC236}">
                  <a16:creationId xmlns:a16="http://schemas.microsoft.com/office/drawing/2014/main" id="{07882CCC-3F9E-1369-4336-5AEF9EC357AE}"/>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0" name="Google Shape;1828;p65">
              <a:extLst>
                <a:ext uri="{FF2B5EF4-FFF2-40B4-BE49-F238E27FC236}">
                  <a16:creationId xmlns:a16="http://schemas.microsoft.com/office/drawing/2014/main" id="{BC025277-8BF8-910A-B057-E3DEFF2D809F}"/>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1" name="Google Shape;1829;p65">
              <a:extLst>
                <a:ext uri="{FF2B5EF4-FFF2-40B4-BE49-F238E27FC236}">
                  <a16:creationId xmlns:a16="http://schemas.microsoft.com/office/drawing/2014/main" id="{22E6F631-48A1-8627-B4A6-1AF207B4539D}"/>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2" name="Google Shape;1830;p65">
              <a:extLst>
                <a:ext uri="{FF2B5EF4-FFF2-40B4-BE49-F238E27FC236}">
                  <a16:creationId xmlns:a16="http://schemas.microsoft.com/office/drawing/2014/main" id="{798C372D-FC79-D860-DEC6-749B2682CF46}"/>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3" name="Google Shape;1831;p65">
              <a:extLst>
                <a:ext uri="{FF2B5EF4-FFF2-40B4-BE49-F238E27FC236}">
                  <a16:creationId xmlns:a16="http://schemas.microsoft.com/office/drawing/2014/main" id="{BA712C3F-5EFE-114E-CD82-8B12F8BAF7CB}"/>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4" name="Google Shape;1832;p65">
              <a:extLst>
                <a:ext uri="{FF2B5EF4-FFF2-40B4-BE49-F238E27FC236}">
                  <a16:creationId xmlns:a16="http://schemas.microsoft.com/office/drawing/2014/main" id="{65B9A9E1-C88F-5419-B57D-A14AE8E5FFC7}"/>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5" name="Google Shape;1833;p65">
              <a:extLst>
                <a:ext uri="{FF2B5EF4-FFF2-40B4-BE49-F238E27FC236}">
                  <a16:creationId xmlns:a16="http://schemas.microsoft.com/office/drawing/2014/main" id="{317A639E-B810-B6E2-6103-3DE90DE8CD48}"/>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6" name="Google Shape;1834;p65">
              <a:extLst>
                <a:ext uri="{FF2B5EF4-FFF2-40B4-BE49-F238E27FC236}">
                  <a16:creationId xmlns:a16="http://schemas.microsoft.com/office/drawing/2014/main" id="{1028FC16-2AB7-AA25-1095-4C32CA618BEF}"/>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7" name="Google Shape;1835;p65">
              <a:extLst>
                <a:ext uri="{FF2B5EF4-FFF2-40B4-BE49-F238E27FC236}">
                  <a16:creationId xmlns:a16="http://schemas.microsoft.com/office/drawing/2014/main" id="{5C54FAE5-C1D3-1981-977F-6AF08322FA18}"/>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8" name="Google Shape;1836;p65">
              <a:extLst>
                <a:ext uri="{FF2B5EF4-FFF2-40B4-BE49-F238E27FC236}">
                  <a16:creationId xmlns:a16="http://schemas.microsoft.com/office/drawing/2014/main" id="{20E4516B-F93D-C11F-5B5B-EC73BA28D25A}"/>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9" name="Google Shape;1837;p65">
              <a:extLst>
                <a:ext uri="{FF2B5EF4-FFF2-40B4-BE49-F238E27FC236}">
                  <a16:creationId xmlns:a16="http://schemas.microsoft.com/office/drawing/2014/main" id="{A6EADD63-E64F-99BD-7C87-A90A409CAB02}"/>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0" name="Google Shape;1838;p65">
              <a:extLst>
                <a:ext uri="{FF2B5EF4-FFF2-40B4-BE49-F238E27FC236}">
                  <a16:creationId xmlns:a16="http://schemas.microsoft.com/office/drawing/2014/main" id="{80FC73DE-0555-0A62-A96E-9BC4CD65312E}"/>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1" name="Google Shape;1839;p65">
              <a:extLst>
                <a:ext uri="{FF2B5EF4-FFF2-40B4-BE49-F238E27FC236}">
                  <a16:creationId xmlns:a16="http://schemas.microsoft.com/office/drawing/2014/main" id="{222BE6B1-6657-34D2-4B3D-A671F2A78C7E}"/>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2" name="Google Shape;1840;p65">
              <a:extLst>
                <a:ext uri="{FF2B5EF4-FFF2-40B4-BE49-F238E27FC236}">
                  <a16:creationId xmlns:a16="http://schemas.microsoft.com/office/drawing/2014/main" id="{5913D91E-3BBB-67E6-128C-14826CA1FFCE}"/>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3" name="Google Shape;1841;p65">
              <a:extLst>
                <a:ext uri="{FF2B5EF4-FFF2-40B4-BE49-F238E27FC236}">
                  <a16:creationId xmlns:a16="http://schemas.microsoft.com/office/drawing/2014/main" id="{B7B7B703-3333-436F-9A0A-BBE1E8F04CB3}"/>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4" name="Google Shape;1842;p65">
              <a:extLst>
                <a:ext uri="{FF2B5EF4-FFF2-40B4-BE49-F238E27FC236}">
                  <a16:creationId xmlns:a16="http://schemas.microsoft.com/office/drawing/2014/main" id="{4D498281-AE37-9F6C-AF76-F8C8BE375D01}"/>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5" name="Google Shape;1843;p65">
              <a:extLst>
                <a:ext uri="{FF2B5EF4-FFF2-40B4-BE49-F238E27FC236}">
                  <a16:creationId xmlns:a16="http://schemas.microsoft.com/office/drawing/2014/main" id="{462FF15E-D7B6-DC81-DE50-1132D78039EF}"/>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6" name="Google Shape;1844;p65">
              <a:extLst>
                <a:ext uri="{FF2B5EF4-FFF2-40B4-BE49-F238E27FC236}">
                  <a16:creationId xmlns:a16="http://schemas.microsoft.com/office/drawing/2014/main" id="{9CDBFC76-5314-6CC4-25E7-FF6C72C1BD65}"/>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7" name="Google Shape;1845;p65">
              <a:extLst>
                <a:ext uri="{FF2B5EF4-FFF2-40B4-BE49-F238E27FC236}">
                  <a16:creationId xmlns:a16="http://schemas.microsoft.com/office/drawing/2014/main" id="{E8131F81-B188-8284-36B1-31E6CF418742}"/>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8" name="Google Shape;1846;p65">
              <a:extLst>
                <a:ext uri="{FF2B5EF4-FFF2-40B4-BE49-F238E27FC236}">
                  <a16:creationId xmlns:a16="http://schemas.microsoft.com/office/drawing/2014/main" id="{241432DE-1DE4-FB0F-C3C8-556375E41A1F}"/>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9" name="Google Shape;1847;p65">
              <a:extLst>
                <a:ext uri="{FF2B5EF4-FFF2-40B4-BE49-F238E27FC236}">
                  <a16:creationId xmlns:a16="http://schemas.microsoft.com/office/drawing/2014/main" id="{6C440BA4-7903-0F7E-92B2-D74CE4CA8C80}"/>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0" name="Google Shape;1848;p65">
              <a:extLst>
                <a:ext uri="{FF2B5EF4-FFF2-40B4-BE49-F238E27FC236}">
                  <a16:creationId xmlns:a16="http://schemas.microsoft.com/office/drawing/2014/main" id="{829CD0A1-11A8-7700-4AB4-DA86A4172AEC}"/>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1" name="Google Shape;1849;p65">
              <a:extLst>
                <a:ext uri="{FF2B5EF4-FFF2-40B4-BE49-F238E27FC236}">
                  <a16:creationId xmlns:a16="http://schemas.microsoft.com/office/drawing/2014/main" id="{13671BCD-48E5-8E72-4EC5-449789EF5062}"/>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2" name="Google Shape;1850;p65">
              <a:extLst>
                <a:ext uri="{FF2B5EF4-FFF2-40B4-BE49-F238E27FC236}">
                  <a16:creationId xmlns:a16="http://schemas.microsoft.com/office/drawing/2014/main" id="{16BAE9F1-FA30-AAD2-26C6-04DDD75286F6}"/>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3" name="Google Shape;1851;p65">
              <a:extLst>
                <a:ext uri="{FF2B5EF4-FFF2-40B4-BE49-F238E27FC236}">
                  <a16:creationId xmlns:a16="http://schemas.microsoft.com/office/drawing/2014/main" id="{ABE325F1-DBEB-ABE7-86B1-C0AD63CDE20E}"/>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4" name="Google Shape;1852;p65">
              <a:extLst>
                <a:ext uri="{FF2B5EF4-FFF2-40B4-BE49-F238E27FC236}">
                  <a16:creationId xmlns:a16="http://schemas.microsoft.com/office/drawing/2014/main" id="{459AAFAB-C48F-A151-53E7-81FB9AAC887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5" name="Google Shape;1853;p65">
              <a:extLst>
                <a:ext uri="{FF2B5EF4-FFF2-40B4-BE49-F238E27FC236}">
                  <a16:creationId xmlns:a16="http://schemas.microsoft.com/office/drawing/2014/main" id="{26B5B27D-EF1F-DBF6-D516-858E21536F1F}"/>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6" name="Google Shape;1854;p65">
              <a:extLst>
                <a:ext uri="{FF2B5EF4-FFF2-40B4-BE49-F238E27FC236}">
                  <a16:creationId xmlns:a16="http://schemas.microsoft.com/office/drawing/2014/main" id="{21A688E1-4B94-8EBD-3AAD-814B4BE8035F}"/>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7" name="Google Shape;1855;p65">
              <a:extLst>
                <a:ext uri="{FF2B5EF4-FFF2-40B4-BE49-F238E27FC236}">
                  <a16:creationId xmlns:a16="http://schemas.microsoft.com/office/drawing/2014/main" id="{867416E2-89F4-C320-24F3-9B5FA0BA0B53}"/>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8" name="Google Shape;1856;p65">
              <a:extLst>
                <a:ext uri="{FF2B5EF4-FFF2-40B4-BE49-F238E27FC236}">
                  <a16:creationId xmlns:a16="http://schemas.microsoft.com/office/drawing/2014/main" id="{6DD951B3-AFCE-7C12-A804-5351161E87AD}"/>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9" name="Google Shape;1857;p65">
              <a:extLst>
                <a:ext uri="{FF2B5EF4-FFF2-40B4-BE49-F238E27FC236}">
                  <a16:creationId xmlns:a16="http://schemas.microsoft.com/office/drawing/2014/main" id="{349C486F-DB23-B353-F09E-C0080A24FD54}"/>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0" name="Google Shape;1858;p65">
              <a:extLst>
                <a:ext uri="{FF2B5EF4-FFF2-40B4-BE49-F238E27FC236}">
                  <a16:creationId xmlns:a16="http://schemas.microsoft.com/office/drawing/2014/main" id="{6B5167A9-8508-60B8-985E-C020D4707621}"/>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1" name="Google Shape;1859;p65">
              <a:extLst>
                <a:ext uri="{FF2B5EF4-FFF2-40B4-BE49-F238E27FC236}">
                  <a16:creationId xmlns:a16="http://schemas.microsoft.com/office/drawing/2014/main" id="{88AFC98F-4230-69DC-4507-FEA586B7C9E5}"/>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2" name="Google Shape;1860;p65">
              <a:extLst>
                <a:ext uri="{FF2B5EF4-FFF2-40B4-BE49-F238E27FC236}">
                  <a16:creationId xmlns:a16="http://schemas.microsoft.com/office/drawing/2014/main" id="{F42D8476-243C-C204-5A79-889CF6223E40}"/>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3" name="Google Shape;1861;p65">
              <a:extLst>
                <a:ext uri="{FF2B5EF4-FFF2-40B4-BE49-F238E27FC236}">
                  <a16:creationId xmlns:a16="http://schemas.microsoft.com/office/drawing/2014/main" id="{E8A516C2-F90D-8020-B5D9-C6D6ED5A7100}"/>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4" name="Google Shape;1862;p65">
              <a:extLst>
                <a:ext uri="{FF2B5EF4-FFF2-40B4-BE49-F238E27FC236}">
                  <a16:creationId xmlns:a16="http://schemas.microsoft.com/office/drawing/2014/main" id="{8A8CD17A-B367-F12C-803A-F3DC528BCAE2}"/>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5" name="Google Shape;1863;p65">
              <a:extLst>
                <a:ext uri="{FF2B5EF4-FFF2-40B4-BE49-F238E27FC236}">
                  <a16:creationId xmlns:a16="http://schemas.microsoft.com/office/drawing/2014/main" id="{854B84FE-99F3-03A2-08FE-D958C6EC63AA}"/>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6" name="Google Shape;1864;p65">
              <a:extLst>
                <a:ext uri="{FF2B5EF4-FFF2-40B4-BE49-F238E27FC236}">
                  <a16:creationId xmlns:a16="http://schemas.microsoft.com/office/drawing/2014/main" id="{07F7E25E-0F6B-9B6B-0BC4-D0C88464459B}"/>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7" name="Google Shape;1865;p65">
              <a:extLst>
                <a:ext uri="{FF2B5EF4-FFF2-40B4-BE49-F238E27FC236}">
                  <a16:creationId xmlns:a16="http://schemas.microsoft.com/office/drawing/2014/main" id="{BAE27B53-F3E7-EBEE-6458-D61F4C164A28}"/>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8" name="Google Shape;1866;p65">
              <a:extLst>
                <a:ext uri="{FF2B5EF4-FFF2-40B4-BE49-F238E27FC236}">
                  <a16:creationId xmlns:a16="http://schemas.microsoft.com/office/drawing/2014/main" id="{B7897D4E-E940-70D6-0E50-16AFBA2F60F2}"/>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9" name="Google Shape;1867;p65">
              <a:extLst>
                <a:ext uri="{FF2B5EF4-FFF2-40B4-BE49-F238E27FC236}">
                  <a16:creationId xmlns:a16="http://schemas.microsoft.com/office/drawing/2014/main" id="{5A7D2124-0B9C-EC3A-6960-77B327FAC92F}"/>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0" name="Google Shape;1868;p65">
              <a:extLst>
                <a:ext uri="{FF2B5EF4-FFF2-40B4-BE49-F238E27FC236}">
                  <a16:creationId xmlns:a16="http://schemas.microsoft.com/office/drawing/2014/main" id="{ECBE69E8-4EFB-0AFC-10D9-DECF70032DA9}"/>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1" name="Google Shape;1869;p65">
              <a:extLst>
                <a:ext uri="{FF2B5EF4-FFF2-40B4-BE49-F238E27FC236}">
                  <a16:creationId xmlns:a16="http://schemas.microsoft.com/office/drawing/2014/main" id="{7837B34E-72CC-0331-D0C3-5CDB694CD0A1}"/>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2" name="Google Shape;1870;p65">
              <a:extLst>
                <a:ext uri="{FF2B5EF4-FFF2-40B4-BE49-F238E27FC236}">
                  <a16:creationId xmlns:a16="http://schemas.microsoft.com/office/drawing/2014/main" id="{88649269-B2C5-BB94-3A21-002CB1FA273E}"/>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3" name="Google Shape;1871;p65">
              <a:extLst>
                <a:ext uri="{FF2B5EF4-FFF2-40B4-BE49-F238E27FC236}">
                  <a16:creationId xmlns:a16="http://schemas.microsoft.com/office/drawing/2014/main" id="{8C1CF30B-3A64-62D1-DA80-68B1458517FB}"/>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134" name="Google Shape;1817;p65">
            <a:extLst>
              <a:ext uri="{FF2B5EF4-FFF2-40B4-BE49-F238E27FC236}">
                <a16:creationId xmlns:a16="http://schemas.microsoft.com/office/drawing/2014/main" id="{02206EBC-F1BF-B2DC-E115-45B091332B47}"/>
              </a:ext>
            </a:extLst>
          </p:cNvPr>
          <p:cNvGrpSpPr/>
          <p:nvPr/>
        </p:nvGrpSpPr>
        <p:grpSpPr>
          <a:xfrm>
            <a:off x="4459952" y="2338220"/>
            <a:ext cx="451768" cy="524875"/>
            <a:chOff x="1331375" y="833125"/>
            <a:chExt cx="4837950" cy="4325725"/>
          </a:xfrm>
        </p:grpSpPr>
        <p:sp>
          <p:nvSpPr>
            <p:cNvPr id="135" name="Google Shape;1818;p65">
              <a:extLst>
                <a:ext uri="{FF2B5EF4-FFF2-40B4-BE49-F238E27FC236}">
                  <a16:creationId xmlns:a16="http://schemas.microsoft.com/office/drawing/2014/main" id="{FAABF8C7-A8FD-FB68-BD22-7F7D59D87CF1}"/>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6" name="Google Shape;1819;p65">
              <a:extLst>
                <a:ext uri="{FF2B5EF4-FFF2-40B4-BE49-F238E27FC236}">
                  <a16:creationId xmlns:a16="http://schemas.microsoft.com/office/drawing/2014/main" id="{0F5CC566-F3F6-06DE-3A7C-78336775B9EE}"/>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7" name="Google Shape;1820;p65">
              <a:extLst>
                <a:ext uri="{FF2B5EF4-FFF2-40B4-BE49-F238E27FC236}">
                  <a16:creationId xmlns:a16="http://schemas.microsoft.com/office/drawing/2014/main" id="{12D11E3A-1763-B292-498A-85950B1E64AE}"/>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8" name="Google Shape;1821;p65">
              <a:extLst>
                <a:ext uri="{FF2B5EF4-FFF2-40B4-BE49-F238E27FC236}">
                  <a16:creationId xmlns:a16="http://schemas.microsoft.com/office/drawing/2014/main" id="{C54557E0-0648-C24A-727F-E1CA07E7BD20}"/>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9" name="Google Shape;1822;p65">
              <a:extLst>
                <a:ext uri="{FF2B5EF4-FFF2-40B4-BE49-F238E27FC236}">
                  <a16:creationId xmlns:a16="http://schemas.microsoft.com/office/drawing/2014/main" id="{F293710F-62E6-25D9-E784-44DE2BFBC4C9}"/>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0" name="Google Shape;1823;p65">
              <a:extLst>
                <a:ext uri="{FF2B5EF4-FFF2-40B4-BE49-F238E27FC236}">
                  <a16:creationId xmlns:a16="http://schemas.microsoft.com/office/drawing/2014/main" id="{6E73002C-E9EB-3C25-EA5B-5E86C8CCBD40}"/>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1" name="Google Shape;1824;p65">
              <a:extLst>
                <a:ext uri="{FF2B5EF4-FFF2-40B4-BE49-F238E27FC236}">
                  <a16:creationId xmlns:a16="http://schemas.microsoft.com/office/drawing/2014/main" id="{5F813A3D-F1D6-BC89-A9FA-42E326F99404}"/>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2" name="Google Shape;1825;p65">
              <a:extLst>
                <a:ext uri="{FF2B5EF4-FFF2-40B4-BE49-F238E27FC236}">
                  <a16:creationId xmlns:a16="http://schemas.microsoft.com/office/drawing/2014/main" id="{5D2C56BD-2B0E-A0EE-294A-7917421E09DE}"/>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3" name="Google Shape;1826;p65">
              <a:extLst>
                <a:ext uri="{FF2B5EF4-FFF2-40B4-BE49-F238E27FC236}">
                  <a16:creationId xmlns:a16="http://schemas.microsoft.com/office/drawing/2014/main" id="{D63E2FA2-5AC6-CE1F-E5B9-BD51BDC1FAF2}"/>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4" name="Google Shape;1827;p65">
              <a:extLst>
                <a:ext uri="{FF2B5EF4-FFF2-40B4-BE49-F238E27FC236}">
                  <a16:creationId xmlns:a16="http://schemas.microsoft.com/office/drawing/2014/main" id="{373DA0A4-FA4D-855E-D2F2-BC437A3E96A2}"/>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5" name="Google Shape;1828;p65">
              <a:extLst>
                <a:ext uri="{FF2B5EF4-FFF2-40B4-BE49-F238E27FC236}">
                  <a16:creationId xmlns:a16="http://schemas.microsoft.com/office/drawing/2014/main" id="{B0A4EA3F-D2CD-1973-2BCD-5315421DEA72}"/>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6" name="Google Shape;1829;p65">
              <a:extLst>
                <a:ext uri="{FF2B5EF4-FFF2-40B4-BE49-F238E27FC236}">
                  <a16:creationId xmlns:a16="http://schemas.microsoft.com/office/drawing/2014/main" id="{91E06BC6-47AD-EC68-484A-0DAB5CC89C94}"/>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7" name="Google Shape;1830;p65">
              <a:extLst>
                <a:ext uri="{FF2B5EF4-FFF2-40B4-BE49-F238E27FC236}">
                  <a16:creationId xmlns:a16="http://schemas.microsoft.com/office/drawing/2014/main" id="{A1C387CD-DBEB-8023-7A3E-99B7CBD741FE}"/>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8" name="Google Shape;1831;p65">
              <a:extLst>
                <a:ext uri="{FF2B5EF4-FFF2-40B4-BE49-F238E27FC236}">
                  <a16:creationId xmlns:a16="http://schemas.microsoft.com/office/drawing/2014/main" id="{21F10E4B-8FF8-B6E5-DE2D-2BBDFDD40980}"/>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9" name="Google Shape;1832;p65">
              <a:extLst>
                <a:ext uri="{FF2B5EF4-FFF2-40B4-BE49-F238E27FC236}">
                  <a16:creationId xmlns:a16="http://schemas.microsoft.com/office/drawing/2014/main" id="{5CF7AACF-8B36-4165-6529-9AB5C024B1ED}"/>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0" name="Google Shape;1833;p65">
              <a:extLst>
                <a:ext uri="{FF2B5EF4-FFF2-40B4-BE49-F238E27FC236}">
                  <a16:creationId xmlns:a16="http://schemas.microsoft.com/office/drawing/2014/main" id="{E4A8D0FE-8258-B47D-B0FE-D9765E033B08}"/>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1" name="Google Shape;1834;p65">
              <a:extLst>
                <a:ext uri="{FF2B5EF4-FFF2-40B4-BE49-F238E27FC236}">
                  <a16:creationId xmlns:a16="http://schemas.microsoft.com/office/drawing/2014/main" id="{C378F41A-E0F9-5794-4276-DE4813FA81D1}"/>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2" name="Google Shape;1835;p65">
              <a:extLst>
                <a:ext uri="{FF2B5EF4-FFF2-40B4-BE49-F238E27FC236}">
                  <a16:creationId xmlns:a16="http://schemas.microsoft.com/office/drawing/2014/main" id="{121469A6-00BC-9B06-D12E-D131898A0E45}"/>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3" name="Google Shape;1836;p65">
              <a:extLst>
                <a:ext uri="{FF2B5EF4-FFF2-40B4-BE49-F238E27FC236}">
                  <a16:creationId xmlns:a16="http://schemas.microsoft.com/office/drawing/2014/main" id="{FED7FC83-F88C-4720-1CAF-5CF196CAE229}"/>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4" name="Google Shape;1837;p65">
              <a:extLst>
                <a:ext uri="{FF2B5EF4-FFF2-40B4-BE49-F238E27FC236}">
                  <a16:creationId xmlns:a16="http://schemas.microsoft.com/office/drawing/2014/main" id="{249063F0-9DA5-E5F6-83A2-93B2EE638398}"/>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5" name="Google Shape;1838;p65">
              <a:extLst>
                <a:ext uri="{FF2B5EF4-FFF2-40B4-BE49-F238E27FC236}">
                  <a16:creationId xmlns:a16="http://schemas.microsoft.com/office/drawing/2014/main" id="{B7D5A5B7-2F0B-3602-5775-92D8B4D99AE7}"/>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6" name="Google Shape;1839;p65">
              <a:extLst>
                <a:ext uri="{FF2B5EF4-FFF2-40B4-BE49-F238E27FC236}">
                  <a16:creationId xmlns:a16="http://schemas.microsoft.com/office/drawing/2014/main" id="{256C72EB-9D2B-689B-7F42-9981C24B4930}"/>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7" name="Google Shape;1840;p65">
              <a:extLst>
                <a:ext uri="{FF2B5EF4-FFF2-40B4-BE49-F238E27FC236}">
                  <a16:creationId xmlns:a16="http://schemas.microsoft.com/office/drawing/2014/main" id="{39FD2BD8-A69E-DE0A-C743-757CB6EC0F7F}"/>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8" name="Google Shape;1841;p65">
              <a:extLst>
                <a:ext uri="{FF2B5EF4-FFF2-40B4-BE49-F238E27FC236}">
                  <a16:creationId xmlns:a16="http://schemas.microsoft.com/office/drawing/2014/main" id="{8D95C9BB-700F-8217-5D67-31D57D6F891E}"/>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9" name="Google Shape;1842;p65">
              <a:extLst>
                <a:ext uri="{FF2B5EF4-FFF2-40B4-BE49-F238E27FC236}">
                  <a16:creationId xmlns:a16="http://schemas.microsoft.com/office/drawing/2014/main" id="{9C3D1BB5-BBA2-6B02-E41D-1CFA2CE976DD}"/>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0" name="Google Shape;1843;p65">
              <a:extLst>
                <a:ext uri="{FF2B5EF4-FFF2-40B4-BE49-F238E27FC236}">
                  <a16:creationId xmlns:a16="http://schemas.microsoft.com/office/drawing/2014/main" id="{E51FD092-1BAC-BDD0-DF5E-A320868EA82F}"/>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1" name="Google Shape;1844;p65">
              <a:extLst>
                <a:ext uri="{FF2B5EF4-FFF2-40B4-BE49-F238E27FC236}">
                  <a16:creationId xmlns:a16="http://schemas.microsoft.com/office/drawing/2014/main" id="{D63D4406-CF98-2FAA-0876-7C476B48E6DD}"/>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2" name="Google Shape;1845;p65">
              <a:extLst>
                <a:ext uri="{FF2B5EF4-FFF2-40B4-BE49-F238E27FC236}">
                  <a16:creationId xmlns:a16="http://schemas.microsoft.com/office/drawing/2014/main" id="{29000533-1095-11FB-6BEC-97FD65056D0A}"/>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3" name="Google Shape;1846;p65">
              <a:extLst>
                <a:ext uri="{FF2B5EF4-FFF2-40B4-BE49-F238E27FC236}">
                  <a16:creationId xmlns:a16="http://schemas.microsoft.com/office/drawing/2014/main" id="{E72C7F04-A8F3-E172-B91E-1729E86C81B3}"/>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4" name="Google Shape;1847;p65">
              <a:extLst>
                <a:ext uri="{FF2B5EF4-FFF2-40B4-BE49-F238E27FC236}">
                  <a16:creationId xmlns:a16="http://schemas.microsoft.com/office/drawing/2014/main" id="{9D933E80-B597-7A87-5BFD-9466D3EEA124}"/>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5" name="Google Shape;1848;p65">
              <a:extLst>
                <a:ext uri="{FF2B5EF4-FFF2-40B4-BE49-F238E27FC236}">
                  <a16:creationId xmlns:a16="http://schemas.microsoft.com/office/drawing/2014/main" id="{3FDB9652-D9DA-8A4D-0D6E-0A0429791C66}"/>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6" name="Google Shape;1849;p65">
              <a:extLst>
                <a:ext uri="{FF2B5EF4-FFF2-40B4-BE49-F238E27FC236}">
                  <a16:creationId xmlns:a16="http://schemas.microsoft.com/office/drawing/2014/main" id="{C1E5F024-E1D9-202C-9305-8DCBC622149F}"/>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7" name="Google Shape;1850;p65">
              <a:extLst>
                <a:ext uri="{FF2B5EF4-FFF2-40B4-BE49-F238E27FC236}">
                  <a16:creationId xmlns:a16="http://schemas.microsoft.com/office/drawing/2014/main" id="{A4FF1407-D1FB-424F-D4DF-F35CAFE7B8BE}"/>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8" name="Google Shape;1851;p65">
              <a:extLst>
                <a:ext uri="{FF2B5EF4-FFF2-40B4-BE49-F238E27FC236}">
                  <a16:creationId xmlns:a16="http://schemas.microsoft.com/office/drawing/2014/main" id="{BC8E3F23-4504-89D1-CA2A-6DE2A3E187E9}"/>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9" name="Google Shape;1852;p65">
              <a:extLst>
                <a:ext uri="{FF2B5EF4-FFF2-40B4-BE49-F238E27FC236}">
                  <a16:creationId xmlns:a16="http://schemas.microsoft.com/office/drawing/2014/main" id="{49C9125D-0314-2F8A-270B-72097B5FEC5A}"/>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0" name="Google Shape;1853;p65">
              <a:extLst>
                <a:ext uri="{FF2B5EF4-FFF2-40B4-BE49-F238E27FC236}">
                  <a16:creationId xmlns:a16="http://schemas.microsoft.com/office/drawing/2014/main" id="{41DFD7F4-8132-615B-BB5E-4F9C19DAC717}"/>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1" name="Google Shape;1854;p65">
              <a:extLst>
                <a:ext uri="{FF2B5EF4-FFF2-40B4-BE49-F238E27FC236}">
                  <a16:creationId xmlns:a16="http://schemas.microsoft.com/office/drawing/2014/main" id="{81999680-1CA2-BA6B-C68D-64EDE39439E3}"/>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2" name="Google Shape;1855;p65">
              <a:extLst>
                <a:ext uri="{FF2B5EF4-FFF2-40B4-BE49-F238E27FC236}">
                  <a16:creationId xmlns:a16="http://schemas.microsoft.com/office/drawing/2014/main" id="{67050772-A1E1-5D13-7857-C45F64F85708}"/>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3" name="Google Shape;1856;p65">
              <a:extLst>
                <a:ext uri="{FF2B5EF4-FFF2-40B4-BE49-F238E27FC236}">
                  <a16:creationId xmlns:a16="http://schemas.microsoft.com/office/drawing/2014/main" id="{16373235-43C0-B85D-81D0-E2FBDB11348C}"/>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4" name="Google Shape;1857;p65">
              <a:extLst>
                <a:ext uri="{FF2B5EF4-FFF2-40B4-BE49-F238E27FC236}">
                  <a16:creationId xmlns:a16="http://schemas.microsoft.com/office/drawing/2014/main" id="{229E0080-4DEA-7BE8-1FCC-245D62156AF8}"/>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5" name="Google Shape;1858;p65">
              <a:extLst>
                <a:ext uri="{FF2B5EF4-FFF2-40B4-BE49-F238E27FC236}">
                  <a16:creationId xmlns:a16="http://schemas.microsoft.com/office/drawing/2014/main" id="{CABB0E96-9EA2-2C5B-9671-352BE57B82B9}"/>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6" name="Google Shape;1859;p65">
              <a:extLst>
                <a:ext uri="{FF2B5EF4-FFF2-40B4-BE49-F238E27FC236}">
                  <a16:creationId xmlns:a16="http://schemas.microsoft.com/office/drawing/2014/main" id="{28BBB6C7-C433-AB9B-C3C9-A30318722042}"/>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7" name="Google Shape;1860;p65">
              <a:extLst>
                <a:ext uri="{FF2B5EF4-FFF2-40B4-BE49-F238E27FC236}">
                  <a16:creationId xmlns:a16="http://schemas.microsoft.com/office/drawing/2014/main" id="{62480E44-B286-C3A0-743F-D692B6293EE4}"/>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8" name="Google Shape;1861;p65">
              <a:extLst>
                <a:ext uri="{FF2B5EF4-FFF2-40B4-BE49-F238E27FC236}">
                  <a16:creationId xmlns:a16="http://schemas.microsoft.com/office/drawing/2014/main" id="{17283DA5-14CD-2EE7-8681-84D349FE5936}"/>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9" name="Google Shape;1862;p65">
              <a:extLst>
                <a:ext uri="{FF2B5EF4-FFF2-40B4-BE49-F238E27FC236}">
                  <a16:creationId xmlns:a16="http://schemas.microsoft.com/office/drawing/2014/main" id="{08B4A592-CBC8-1EFD-B3FA-9FDA2290DB4C}"/>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0" name="Google Shape;1863;p65">
              <a:extLst>
                <a:ext uri="{FF2B5EF4-FFF2-40B4-BE49-F238E27FC236}">
                  <a16:creationId xmlns:a16="http://schemas.microsoft.com/office/drawing/2014/main" id="{61CAC2B1-D909-F877-3EF4-D08E638EB585}"/>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1" name="Google Shape;1864;p65">
              <a:extLst>
                <a:ext uri="{FF2B5EF4-FFF2-40B4-BE49-F238E27FC236}">
                  <a16:creationId xmlns:a16="http://schemas.microsoft.com/office/drawing/2014/main" id="{56A02755-27D6-BAAE-1D29-E7C498769281}"/>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 name="Google Shape;1865;p65">
              <a:extLst>
                <a:ext uri="{FF2B5EF4-FFF2-40B4-BE49-F238E27FC236}">
                  <a16:creationId xmlns:a16="http://schemas.microsoft.com/office/drawing/2014/main" id="{E7017056-F4A0-FC95-55DE-E0D296E50B3A}"/>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 name="Google Shape;1866;p65">
              <a:extLst>
                <a:ext uri="{FF2B5EF4-FFF2-40B4-BE49-F238E27FC236}">
                  <a16:creationId xmlns:a16="http://schemas.microsoft.com/office/drawing/2014/main" id="{2F3230E8-7931-940D-A646-5F05FEAD5D23}"/>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 name="Google Shape;1867;p65">
              <a:extLst>
                <a:ext uri="{FF2B5EF4-FFF2-40B4-BE49-F238E27FC236}">
                  <a16:creationId xmlns:a16="http://schemas.microsoft.com/office/drawing/2014/main" id="{2C8BCD08-2E21-C26F-AF11-64BAB08E1058}"/>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 name="Google Shape;1868;p65">
              <a:extLst>
                <a:ext uri="{FF2B5EF4-FFF2-40B4-BE49-F238E27FC236}">
                  <a16:creationId xmlns:a16="http://schemas.microsoft.com/office/drawing/2014/main" id="{E4F2659A-C33F-1501-18BF-62E20A98480D}"/>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 name="Google Shape;1869;p65">
              <a:extLst>
                <a:ext uri="{FF2B5EF4-FFF2-40B4-BE49-F238E27FC236}">
                  <a16:creationId xmlns:a16="http://schemas.microsoft.com/office/drawing/2014/main" id="{BBE770D9-0664-9BB1-559A-152E8A369AF0}"/>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7" name="Google Shape;1870;p65">
              <a:extLst>
                <a:ext uri="{FF2B5EF4-FFF2-40B4-BE49-F238E27FC236}">
                  <a16:creationId xmlns:a16="http://schemas.microsoft.com/office/drawing/2014/main" id="{91CFE25F-D85F-AA1F-BA09-74740458A16C}"/>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8" name="Google Shape;1871;p65">
              <a:extLst>
                <a:ext uri="{FF2B5EF4-FFF2-40B4-BE49-F238E27FC236}">
                  <a16:creationId xmlns:a16="http://schemas.microsoft.com/office/drawing/2014/main" id="{0616565A-0C42-F29E-8734-6641D1E2CC3E}"/>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189" name="Google Shape;1817;p65">
            <a:extLst>
              <a:ext uri="{FF2B5EF4-FFF2-40B4-BE49-F238E27FC236}">
                <a16:creationId xmlns:a16="http://schemas.microsoft.com/office/drawing/2014/main" id="{B3AAE133-01FC-6433-E7B2-770B59F6119D}"/>
              </a:ext>
            </a:extLst>
          </p:cNvPr>
          <p:cNvGrpSpPr/>
          <p:nvPr/>
        </p:nvGrpSpPr>
        <p:grpSpPr>
          <a:xfrm>
            <a:off x="1547964" y="2359897"/>
            <a:ext cx="451768" cy="524875"/>
            <a:chOff x="1331375" y="833125"/>
            <a:chExt cx="4837950" cy="4325725"/>
          </a:xfrm>
        </p:grpSpPr>
        <p:sp>
          <p:nvSpPr>
            <p:cNvPr id="190" name="Google Shape;1818;p65">
              <a:extLst>
                <a:ext uri="{FF2B5EF4-FFF2-40B4-BE49-F238E27FC236}">
                  <a16:creationId xmlns:a16="http://schemas.microsoft.com/office/drawing/2014/main" id="{FBDBA9C2-986A-847D-949B-3DD6204B985F}"/>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1" name="Google Shape;1819;p65">
              <a:extLst>
                <a:ext uri="{FF2B5EF4-FFF2-40B4-BE49-F238E27FC236}">
                  <a16:creationId xmlns:a16="http://schemas.microsoft.com/office/drawing/2014/main" id="{A9A8C955-3934-9A8F-9C00-2BC1BC5CCBF5}"/>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2" name="Google Shape;1820;p65">
              <a:extLst>
                <a:ext uri="{FF2B5EF4-FFF2-40B4-BE49-F238E27FC236}">
                  <a16:creationId xmlns:a16="http://schemas.microsoft.com/office/drawing/2014/main" id="{93374C9D-6F89-1A47-5AEE-A5C08576C100}"/>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3" name="Google Shape;1821;p65">
              <a:extLst>
                <a:ext uri="{FF2B5EF4-FFF2-40B4-BE49-F238E27FC236}">
                  <a16:creationId xmlns:a16="http://schemas.microsoft.com/office/drawing/2014/main" id="{C9E4FF32-B1F9-0CB2-4F16-343DD8DE554F}"/>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4" name="Google Shape;1822;p65">
              <a:extLst>
                <a:ext uri="{FF2B5EF4-FFF2-40B4-BE49-F238E27FC236}">
                  <a16:creationId xmlns:a16="http://schemas.microsoft.com/office/drawing/2014/main" id="{E5A7C57E-AF86-C131-FF18-AE338B3E283F}"/>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5" name="Google Shape;1823;p65">
              <a:extLst>
                <a:ext uri="{FF2B5EF4-FFF2-40B4-BE49-F238E27FC236}">
                  <a16:creationId xmlns:a16="http://schemas.microsoft.com/office/drawing/2014/main" id="{81415090-FA51-BF10-CEC3-910593EEDDAE}"/>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6" name="Google Shape;1824;p65">
              <a:extLst>
                <a:ext uri="{FF2B5EF4-FFF2-40B4-BE49-F238E27FC236}">
                  <a16:creationId xmlns:a16="http://schemas.microsoft.com/office/drawing/2014/main" id="{E7B21B8D-7123-0CD4-F0DD-27E754910A84}"/>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7" name="Google Shape;1825;p65">
              <a:extLst>
                <a:ext uri="{FF2B5EF4-FFF2-40B4-BE49-F238E27FC236}">
                  <a16:creationId xmlns:a16="http://schemas.microsoft.com/office/drawing/2014/main" id="{2D8CE3B1-2DD5-FCE4-D788-E9E42D27157A}"/>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8" name="Google Shape;1826;p65">
              <a:extLst>
                <a:ext uri="{FF2B5EF4-FFF2-40B4-BE49-F238E27FC236}">
                  <a16:creationId xmlns:a16="http://schemas.microsoft.com/office/drawing/2014/main" id="{01EC958D-D3B8-6323-2B5A-57DC37998E8B}"/>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9" name="Google Shape;1827;p65">
              <a:extLst>
                <a:ext uri="{FF2B5EF4-FFF2-40B4-BE49-F238E27FC236}">
                  <a16:creationId xmlns:a16="http://schemas.microsoft.com/office/drawing/2014/main" id="{FF64D909-90B3-53E8-703B-BA431E54041F}"/>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0" name="Google Shape;1828;p65">
              <a:extLst>
                <a:ext uri="{FF2B5EF4-FFF2-40B4-BE49-F238E27FC236}">
                  <a16:creationId xmlns:a16="http://schemas.microsoft.com/office/drawing/2014/main" id="{F125C8F5-8BA3-08DA-67AA-C337D660C7A2}"/>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1" name="Google Shape;1829;p65">
              <a:extLst>
                <a:ext uri="{FF2B5EF4-FFF2-40B4-BE49-F238E27FC236}">
                  <a16:creationId xmlns:a16="http://schemas.microsoft.com/office/drawing/2014/main" id="{3355375C-ADEF-BE4F-599A-49D6CB63EA28}"/>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2" name="Google Shape;1830;p65">
              <a:extLst>
                <a:ext uri="{FF2B5EF4-FFF2-40B4-BE49-F238E27FC236}">
                  <a16:creationId xmlns:a16="http://schemas.microsoft.com/office/drawing/2014/main" id="{1DC3E61E-9259-D394-7F6D-4C0743FF1718}"/>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3" name="Google Shape;1831;p65">
              <a:extLst>
                <a:ext uri="{FF2B5EF4-FFF2-40B4-BE49-F238E27FC236}">
                  <a16:creationId xmlns:a16="http://schemas.microsoft.com/office/drawing/2014/main" id="{DAE0D931-CCCE-D8B8-7C45-F14994C95C8F}"/>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4" name="Google Shape;1832;p65">
              <a:extLst>
                <a:ext uri="{FF2B5EF4-FFF2-40B4-BE49-F238E27FC236}">
                  <a16:creationId xmlns:a16="http://schemas.microsoft.com/office/drawing/2014/main" id="{5C35C9FC-8F34-4B25-86B2-CB4C8F506EDA}"/>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5" name="Google Shape;1833;p65">
              <a:extLst>
                <a:ext uri="{FF2B5EF4-FFF2-40B4-BE49-F238E27FC236}">
                  <a16:creationId xmlns:a16="http://schemas.microsoft.com/office/drawing/2014/main" id="{13F40FF7-A321-773A-CBCC-3FE7FED62FED}"/>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6" name="Google Shape;1834;p65">
              <a:extLst>
                <a:ext uri="{FF2B5EF4-FFF2-40B4-BE49-F238E27FC236}">
                  <a16:creationId xmlns:a16="http://schemas.microsoft.com/office/drawing/2014/main" id="{FD2B6C15-F073-536A-A627-22860B72B94A}"/>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7" name="Google Shape;1835;p65">
              <a:extLst>
                <a:ext uri="{FF2B5EF4-FFF2-40B4-BE49-F238E27FC236}">
                  <a16:creationId xmlns:a16="http://schemas.microsoft.com/office/drawing/2014/main" id="{0364718A-7E32-041B-0BA3-6BC407573403}"/>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8" name="Google Shape;1836;p65">
              <a:extLst>
                <a:ext uri="{FF2B5EF4-FFF2-40B4-BE49-F238E27FC236}">
                  <a16:creationId xmlns:a16="http://schemas.microsoft.com/office/drawing/2014/main" id="{8EA9444B-3CA6-0714-30A7-B783FCBA5311}"/>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9" name="Google Shape;1837;p65">
              <a:extLst>
                <a:ext uri="{FF2B5EF4-FFF2-40B4-BE49-F238E27FC236}">
                  <a16:creationId xmlns:a16="http://schemas.microsoft.com/office/drawing/2014/main" id="{C6CCD27F-F741-61F5-F511-03D2A95F233F}"/>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0" name="Google Shape;1838;p65">
              <a:extLst>
                <a:ext uri="{FF2B5EF4-FFF2-40B4-BE49-F238E27FC236}">
                  <a16:creationId xmlns:a16="http://schemas.microsoft.com/office/drawing/2014/main" id="{EE224B9D-465F-78CC-1C18-1D5EC76614B3}"/>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1" name="Google Shape;1839;p65">
              <a:extLst>
                <a:ext uri="{FF2B5EF4-FFF2-40B4-BE49-F238E27FC236}">
                  <a16:creationId xmlns:a16="http://schemas.microsoft.com/office/drawing/2014/main" id="{1E541B70-B050-95CB-C4AA-C34A38E2F0C4}"/>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2" name="Google Shape;1840;p65">
              <a:extLst>
                <a:ext uri="{FF2B5EF4-FFF2-40B4-BE49-F238E27FC236}">
                  <a16:creationId xmlns:a16="http://schemas.microsoft.com/office/drawing/2014/main" id="{AF305A09-C680-5C47-495D-AF7845AB9688}"/>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3" name="Google Shape;1841;p65">
              <a:extLst>
                <a:ext uri="{FF2B5EF4-FFF2-40B4-BE49-F238E27FC236}">
                  <a16:creationId xmlns:a16="http://schemas.microsoft.com/office/drawing/2014/main" id="{7DA5EC18-09FA-4186-AED3-1EF52C096871}"/>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4" name="Google Shape;1842;p65">
              <a:extLst>
                <a:ext uri="{FF2B5EF4-FFF2-40B4-BE49-F238E27FC236}">
                  <a16:creationId xmlns:a16="http://schemas.microsoft.com/office/drawing/2014/main" id="{FBE04815-7476-35C0-0DC0-57CB9FC385AE}"/>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5" name="Google Shape;1843;p65">
              <a:extLst>
                <a:ext uri="{FF2B5EF4-FFF2-40B4-BE49-F238E27FC236}">
                  <a16:creationId xmlns:a16="http://schemas.microsoft.com/office/drawing/2014/main" id="{0F1BA9A5-46AC-E517-7D63-6BE2CC28EB06}"/>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6" name="Google Shape;1844;p65">
              <a:extLst>
                <a:ext uri="{FF2B5EF4-FFF2-40B4-BE49-F238E27FC236}">
                  <a16:creationId xmlns:a16="http://schemas.microsoft.com/office/drawing/2014/main" id="{C1EF2D61-6882-633B-CCC3-4328DCF8ED8B}"/>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7" name="Google Shape;1845;p65">
              <a:extLst>
                <a:ext uri="{FF2B5EF4-FFF2-40B4-BE49-F238E27FC236}">
                  <a16:creationId xmlns:a16="http://schemas.microsoft.com/office/drawing/2014/main" id="{E8A7E4C6-4C5D-A4B8-3BB8-4CABE18F023F}"/>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8" name="Google Shape;1846;p65">
              <a:extLst>
                <a:ext uri="{FF2B5EF4-FFF2-40B4-BE49-F238E27FC236}">
                  <a16:creationId xmlns:a16="http://schemas.microsoft.com/office/drawing/2014/main" id="{A7B3390F-53B4-B41A-71FB-5DD9E9DDC045}"/>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9" name="Google Shape;1847;p65">
              <a:extLst>
                <a:ext uri="{FF2B5EF4-FFF2-40B4-BE49-F238E27FC236}">
                  <a16:creationId xmlns:a16="http://schemas.microsoft.com/office/drawing/2014/main" id="{6F78D761-5884-DD2D-6A45-3030F124B8EB}"/>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0" name="Google Shape;1848;p65">
              <a:extLst>
                <a:ext uri="{FF2B5EF4-FFF2-40B4-BE49-F238E27FC236}">
                  <a16:creationId xmlns:a16="http://schemas.microsoft.com/office/drawing/2014/main" id="{31D20D73-9B25-4DF6-F9F1-B54C7E8D15B6}"/>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1" name="Google Shape;1849;p65">
              <a:extLst>
                <a:ext uri="{FF2B5EF4-FFF2-40B4-BE49-F238E27FC236}">
                  <a16:creationId xmlns:a16="http://schemas.microsoft.com/office/drawing/2014/main" id="{F7BEC430-6B82-1B6D-0DA2-3C33E235229A}"/>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2" name="Google Shape;1850;p65">
              <a:extLst>
                <a:ext uri="{FF2B5EF4-FFF2-40B4-BE49-F238E27FC236}">
                  <a16:creationId xmlns:a16="http://schemas.microsoft.com/office/drawing/2014/main" id="{18DAF606-82C1-E0F8-E465-A47E0CACDF54}"/>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3" name="Google Shape;1851;p65">
              <a:extLst>
                <a:ext uri="{FF2B5EF4-FFF2-40B4-BE49-F238E27FC236}">
                  <a16:creationId xmlns:a16="http://schemas.microsoft.com/office/drawing/2014/main" id="{3883CE01-F78E-1AF4-2E65-70EC039AE9A0}"/>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4" name="Google Shape;1852;p65">
              <a:extLst>
                <a:ext uri="{FF2B5EF4-FFF2-40B4-BE49-F238E27FC236}">
                  <a16:creationId xmlns:a16="http://schemas.microsoft.com/office/drawing/2014/main" id="{7E5A57DF-214C-4782-BF62-3567CA85D4D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5" name="Google Shape;1853;p65">
              <a:extLst>
                <a:ext uri="{FF2B5EF4-FFF2-40B4-BE49-F238E27FC236}">
                  <a16:creationId xmlns:a16="http://schemas.microsoft.com/office/drawing/2014/main" id="{4465D334-8078-A565-6E5C-4AE296164885}"/>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6" name="Google Shape;1854;p65">
              <a:extLst>
                <a:ext uri="{FF2B5EF4-FFF2-40B4-BE49-F238E27FC236}">
                  <a16:creationId xmlns:a16="http://schemas.microsoft.com/office/drawing/2014/main" id="{5F94FB8E-0061-9A53-7A45-458BF951DF9B}"/>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7" name="Google Shape;1855;p65">
              <a:extLst>
                <a:ext uri="{FF2B5EF4-FFF2-40B4-BE49-F238E27FC236}">
                  <a16:creationId xmlns:a16="http://schemas.microsoft.com/office/drawing/2014/main" id="{587C9977-56DE-9CCF-26D5-6B112CFAB15B}"/>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8" name="Google Shape;1856;p65">
              <a:extLst>
                <a:ext uri="{FF2B5EF4-FFF2-40B4-BE49-F238E27FC236}">
                  <a16:creationId xmlns:a16="http://schemas.microsoft.com/office/drawing/2014/main" id="{BE1F7D74-BC4E-97F3-E554-5F5D99153FAA}"/>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9" name="Google Shape;1857;p65">
              <a:extLst>
                <a:ext uri="{FF2B5EF4-FFF2-40B4-BE49-F238E27FC236}">
                  <a16:creationId xmlns:a16="http://schemas.microsoft.com/office/drawing/2014/main" id="{5DE285E1-D817-5CC6-A312-7DEB4B94DB5E}"/>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0" name="Google Shape;1858;p65">
              <a:extLst>
                <a:ext uri="{FF2B5EF4-FFF2-40B4-BE49-F238E27FC236}">
                  <a16:creationId xmlns:a16="http://schemas.microsoft.com/office/drawing/2014/main" id="{3ABFFF65-465C-8703-9570-89C9AE4F028D}"/>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1" name="Google Shape;1859;p65">
              <a:extLst>
                <a:ext uri="{FF2B5EF4-FFF2-40B4-BE49-F238E27FC236}">
                  <a16:creationId xmlns:a16="http://schemas.microsoft.com/office/drawing/2014/main" id="{1BA13032-5B14-8207-0056-5EAD93D1705D}"/>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2" name="Google Shape;1860;p65">
              <a:extLst>
                <a:ext uri="{FF2B5EF4-FFF2-40B4-BE49-F238E27FC236}">
                  <a16:creationId xmlns:a16="http://schemas.microsoft.com/office/drawing/2014/main" id="{92DE4CE3-64FD-4137-7ADB-7016569A0BD4}"/>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3" name="Google Shape;1861;p65">
              <a:extLst>
                <a:ext uri="{FF2B5EF4-FFF2-40B4-BE49-F238E27FC236}">
                  <a16:creationId xmlns:a16="http://schemas.microsoft.com/office/drawing/2014/main" id="{BE1B537F-93E6-3ECA-3AE9-4E8307347DE5}"/>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4" name="Google Shape;1862;p65">
              <a:extLst>
                <a:ext uri="{FF2B5EF4-FFF2-40B4-BE49-F238E27FC236}">
                  <a16:creationId xmlns:a16="http://schemas.microsoft.com/office/drawing/2014/main" id="{A074C4A0-829B-FDC1-D16A-F9074C8B8B28}"/>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5" name="Google Shape;1863;p65">
              <a:extLst>
                <a:ext uri="{FF2B5EF4-FFF2-40B4-BE49-F238E27FC236}">
                  <a16:creationId xmlns:a16="http://schemas.microsoft.com/office/drawing/2014/main" id="{BDD21A25-7374-02CA-AF61-F3482EB38425}"/>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6" name="Google Shape;1864;p65">
              <a:extLst>
                <a:ext uri="{FF2B5EF4-FFF2-40B4-BE49-F238E27FC236}">
                  <a16:creationId xmlns:a16="http://schemas.microsoft.com/office/drawing/2014/main" id="{65C43F17-7C9F-9E22-A00C-26FDA64E294F}"/>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7" name="Google Shape;1865;p65">
              <a:extLst>
                <a:ext uri="{FF2B5EF4-FFF2-40B4-BE49-F238E27FC236}">
                  <a16:creationId xmlns:a16="http://schemas.microsoft.com/office/drawing/2014/main" id="{54C3D362-F523-3FB2-298B-198F3B43EBE4}"/>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8" name="Google Shape;1866;p65">
              <a:extLst>
                <a:ext uri="{FF2B5EF4-FFF2-40B4-BE49-F238E27FC236}">
                  <a16:creationId xmlns:a16="http://schemas.microsoft.com/office/drawing/2014/main" id="{FD52FCBD-15AC-D57A-F499-324B40D167AE}"/>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9" name="Google Shape;1867;p65">
              <a:extLst>
                <a:ext uri="{FF2B5EF4-FFF2-40B4-BE49-F238E27FC236}">
                  <a16:creationId xmlns:a16="http://schemas.microsoft.com/office/drawing/2014/main" id="{8F18DB22-80B6-398C-FC18-599BF4778853}"/>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0" name="Google Shape;1868;p65">
              <a:extLst>
                <a:ext uri="{FF2B5EF4-FFF2-40B4-BE49-F238E27FC236}">
                  <a16:creationId xmlns:a16="http://schemas.microsoft.com/office/drawing/2014/main" id="{3B0130B3-F39E-779F-B66D-0001C5A63ADA}"/>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1" name="Google Shape;1869;p65">
              <a:extLst>
                <a:ext uri="{FF2B5EF4-FFF2-40B4-BE49-F238E27FC236}">
                  <a16:creationId xmlns:a16="http://schemas.microsoft.com/office/drawing/2014/main" id="{7F2BF532-9B5B-98CC-5005-256239F503DC}"/>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2" name="Google Shape;1870;p65">
              <a:extLst>
                <a:ext uri="{FF2B5EF4-FFF2-40B4-BE49-F238E27FC236}">
                  <a16:creationId xmlns:a16="http://schemas.microsoft.com/office/drawing/2014/main" id="{598B83F3-0511-088E-45EE-B2AD84B6A1E0}"/>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3" name="Google Shape;1871;p65">
              <a:extLst>
                <a:ext uri="{FF2B5EF4-FFF2-40B4-BE49-F238E27FC236}">
                  <a16:creationId xmlns:a16="http://schemas.microsoft.com/office/drawing/2014/main" id="{8987F699-6275-2AEE-0E40-047CE72E702C}"/>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244" name="Google Shape;1817;p65">
            <a:extLst>
              <a:ext uri="{FF2B5EF4-FFF2-40B4-BE49-F238E27FC236}">
                <a16:creationId xmlns:a16="http://schemas.microsoft.com/office/drawing/2014/main" id="{16C62AF7-E6BE-F04D-3E38-32B08D212D09}"/>
              </a:ext>
            </a:extLst>
          </p:cNvPr>
          <p:cNvGrpSpPr/>
          <p:nvPr/>
        </p:nvGrpSpPr>
        <p:grpSpPr>
          <a:xfrm>
            <a:off x="7435796" y="2353344"/>
            <a:ext cx="451768" cy="524875"/>
            <a:chOff x="1331375" y="833125"/>
            <a:chExt cx="4837950" cy="4325725"/>
          </a:xfrm>
        </p:grpSpPr>
        <p:sp>
          <p:nvSpPr>
            <p:cNvPr id="245" name="Google Shape;1818;p65">
              <a:extLst>
                <a:ext uri="{FF2B5EF4-FFF2-40B4-BE49-F238E27FC236}">
                  <a16:creationId xmlns:a16="http://schemas.microsoft.com/office/drawing/2014/main" id="{F1C115D1-2152-CA37-53AF-5E2EC5EF7DBC}"/>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6" name="Google Shape;1819;p65">
              <a:extLst>
                <a:ext uri="{FF2B5EF4-FFF2-40B4-BE49-F238E27FC236}">
                  <a16:creationId xmlns:a16="http://schemas.microsoft.com/office/drawing/2014/main" id="{0593EBA6-38CE-77C9-20F5-B8DB9D962DFC}"/>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7" name="Google Shape;1820;p65">
              <a:extLst>
                <a:ext uri="{FF2B5EF4-FFF2-40B4-BE49-F238E27FC236}">
                  <a16:creationId xmlns:a16="http://schemas.microsoft.com/office/drawing/2014/main" id="{F13F074C-8A2D-A823-4F56-E89DAA323D14}"/>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8" name="Google Shape;1821;p65">
              <a:extLst>
                <a:ext uri="{FF2B5EF4-FFF2-40B4-BE49-F238E27FC236}">
                  <a16:creationId xmlns:a16="http://schemas.microsoft.com/office/drawing/2014/main" id="{BD2A2A7C-C3D1-7972-B3F6-57F84A764B7D}"/>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9" name="Google Shape;1822;p65">
              <a:extLst>
                <a:ext uri="{FF2B5EF4-FFF2-40B4-BE49-F238E27FC236}">
                  <a16:creationId xmlns:a16="http://schemas.microsoft.com/office/drawing/2014/main" id="{69BCFCB3-F024-B7BC-689C-5010D34FA1BC}"/>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0" name="Google Shape;1823;p65">
              <a:extLst>
                <a:ext uri="{FF2B5EF4-FFF2-40B4-BE49-F238E27FC236}">
                  <a16:creationId xmlns:a16="http://schemas.microsoft.com/office/drawing/2014/main" id="{7C18C3DB-7B41-E9B9-1D0F-6ED5303B7534}"/>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1" name="Google Shape;1824;p65">
              <a:extLst>
                <a:ext uri="{FF2B5EF4-FFF2-40B4-BE49-F238E27FC236}">
                  <a16:creationId xmlns:a16="http://schemas.microsoft.com/office/drawing/2014/main" id="{E52A5480-D381-A405-A35C-D32C4CB1D987}"/>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2" name="Google Shape;1825;p65">
              <a:extLst>
                <a:ext uri="{FF2B5EF4-FFF2-40B4-BE49-F238E27FC236}">
                  <a16:creationId xmlns:a16="http://schemas.microsoft.com/office/drawing/2014/main" id="{874189D5-295B-CC8E-F23F-545F1309A2D9}"/>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3" name="Google Shape;1826;p65">
              <a:extLst>
                <a:ext uri="{FF2B5EF4-FFF2-40B4-BE49-F238E27FC236}">
                  <a16:creationId xmlns:a16="http://schemas.microsoft.com/office/drawing/2014/main" id="{A3A18AB9-3041-72D0-F503-8B1467CE6EAB}"/>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4" name="Google Shape;1827;p65">
              <a:extLst>
                <a:ext uri="{FF2B5EF4-FFF2-40B4-BE49-F238E27FC236}">
                  <a16:creationId xmlns:a16="http://schemas.microsoft.com/office/drawing/2014/main" id="{65641DD7-9829-624A-8856-9971BAB9D563}"/>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5" name="Google Shape;1828;p65">
              <a:extLst>
                <a:ext uri="{FF2B5EF4-FFF2-40B4-BE49-F238E27FC236}">
                  <a16:creationId xmlns:a16="http://schemas.microsoft.com/office/drawing/2014/main" id="{2CD168C0-FDD9-20A7-CE25-C2D594700F3F}"/>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6" name="Google Shape;1829;p65">
              <a:extLst>
                <a:ext uri="{FF2B5EF4-FFF2-40B4-BE49-F238E27FC236}">
                  <a16:creationId xmlns:a16="http://schemas.microsoft.com/office/drawing/2014/main" id="{585923A5-1D1E-FD26-CE60-3A93E3C4CA0E}"/>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7" name="Google Shape;1830;p65">
              <a:extLst>
                <a:ext uri="{FF2B5EF4-FFF2-40B4-BE49-F238E27FC236}">
                  <a16:creationId xmlns:a16="http://schemas.microsoft.com/office/drawing/2014/main" id="{794F8530-D532-4454-9FE0-9FDD0B210CB0}"/>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8" name="Google Shape;1831;p65">
              <a:extLst>
                <a:ext uri="{FF2B5EF4-FFF2-40B4-BE49-F238E27FC236}">
                  <a16:creationId xmlns:a16="http://schemas.microsoft.com/office/drawing/2014/main" id="{89848117-B01B-63F9-EA43-4DD8C09083E7}"/>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9" name="Google Shape;1832;p65">
              <a:extLst>
                <a:ext uri="{FF2B5EF4-FFF2-40B4-BE49-F238E27FC236}">
                  <a16:creationId xmlns:a16="http://schemas.microsoft.com/office/drawing/2014/main" id="{4A672A03-AF09-9644-5ED1-8DF4F46C9121}"/>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0" name="Google Shape;1833;p65">
              <a:extLst>
                <a:ext uri="{FF2B5EF4-FFF2-40B4-BE49-F238E27FC236}">
                  <a16:creationId xmlns:a16="http://schemas.microsoft.com/office/drawing/2014/main" id="{5E912E2C-996C-F161-1700-ED7EBDEFBBCD}"/>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1" name="Google Shape;1834;p65">
              <a:extLst>
                <a:ext uri="{FF2B5EF4-FFF2-40B4-BE49-F238E27FC236}">
                  <a16:creationId xmlns:a16="http://schemas.microsoft.com/office/drawing/2014/main" id="{A516CC31-18D5-12CB-5E81-7317A223B71C}"/>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2" name="Google Shape;1835;p65">
              <a:extLst>
                <a:ext uri="{FF2B5EF4-FFF2-40B4-BE49-F238E27FC236}">
                  <a16:creationId xmlns:a16="http://schemas.microsoft.com/office/drawing/2014/main" id="{811BE0F6-0A1D-0DE3-E323-7427381DEC1D}"/>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3" name="Google Shape;1836;p65">
              <a:extLst>
                <a:ext uri="{FF2B5EF4-FFF2-40B4-BE49-F238E27FC236}">
                  <a16:creationId xmlns:a16="http://schemas.microsoft.com/office/drawing/2014/main" id="{0000BD4B-A2F4-1EB1-7927-F4FF698F7A2F}"/>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4" name="Google Shape;1837;p65">
              <a:extLst>
                <a:ext uri="{FF2B5EF4-FFF2-40B4-BE49-F238E27FC236}">
                  <a16:creationId xmlns:a16="http://schemas.microsoft.com/office/drawing/2014/main" id="{7FC94F1C-EACF-E89A-87A2-1EC7BB1A4AC4}"/>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5" name="Google Shape;1838;p65">
              <a:extLst>
                <a:ext uri="{FF2B5EF4-FFF2-40B4-BE49-F238E27FC236}">
                  <a16:creationId xmlns:a16="http://schemas.microsoft.com/office/drawing/2014/main" id="{0624F93B-8DE3-D1D4-24C9-7C5AD65A2795}"/>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6" name="Google Shape;1839;p65">
              <a:extLst>
                <a:ext uri="{FF2B5EF4-FFF2-40B4-BE49-F238E27FC236}">
                  <a16:creationId xmlns:a16="http://schemas.microsoft.com/office/drawing/2014/main" id="{63BF426C-16A1-2F61-6184-CDB3364AD434}"/>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7" name="Google Shape;1840;p65">
              <a:extLst>
                <a:ext uri="{FF2B5EF4-FFF2-40B4-BE49-F238E27FC236}">
                  <a16:creationId xmlns:a16="http://schemas.microsoft.com/office/drawing/2014/main" id="{60B57ABF-3606-8074-CAE4-2100CC063372}"/>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8" name="Google Shape;1841;p65">
              <a:extLst>
                <a:ext uri="{FF2B5EF4-FFF2-40B4-BE49-F238E27FC236}">
                  <a16:creationId xmlns:a16="http://schemas.microsoft.com/office/drawing/2014/main" id="{2FC5F8A4-99D3-C7A5-EF0E-DA87F0FFC93D}"/>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9" name="Google Shape;1842;p65">
              <a:extLst>
                <a:ext uri="{FF2B5EF4-FFF2-40B4-BE49-F238E27FC236}">
                  <a16:creationId xmlns:a16="http://schemas.microsoft.com/office/drawing/2014/main" id="{BA998190-E5BF-FDE7-7A50-3CD63F244EAB}"/>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0" name="Google Shape;1843;p65">
              <a:extLst>
                <a:ext uri="{FF2B5EF4-FFF2-40B4-BE49-F238E27FC236}">
                  <a16:creationId xmlns:a16="http://schemas.microsoft.com/office/drawing/2014/main" id="{8FFB924A-59E9-D994-F8A2-5BE292C811E5}"/>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1" name="Google Shape;1844;p65">
              <a:extLst>
                <a:ext uri="{FF2B5EF4-FFF2-40B4-BE49-F238E27FC236}">
                  <a16:creationId xmlns:a16="http://schemas.microsoft.com/office/drawing/2014/main" id="{D4B4BC03-D7DF-5622-789F-585D63FE376C}"/>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2" name="Google Shape;1845;p65">
              <a:extLst>
                <a:ext uri="{FF2B5EF4-FFF2-40B4-BE49-F238E27FC236}">
                  <a16:creationId xmlns:a16="http://schemas.microsoft.com/office/drawing/2014/main" id="{59B5061B-CB50-871C-639A-3F16606B9793}"/>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3" name="Google Shape;1846;p65">
              <a:extLst>
                <a:ext uri="{FF2B5EF4-FFF2-40B4-BE49-F238E27FC236}">
                  <a16:creationId xmlns:a16="http://schemas.microsoft.com/office/drawing/2014/main" id="{01B102E8-AEF0-96F1-A323-80E5F1159C64}"/>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4" name="Google Shape;1847;p65">
              <a:extLst>
                <a:ext uri="{FF2B5EF4-FFF2-40B4-BE49-F238E27FC236}">
                  <a16:creationId xmlns:a16="http://schemas.microsoft.com/office/drawing/2014/main" id="{E8EBF19D-40A6-87B2-DC34-F2BBA5A9F42D}"/>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5" name="Google Shape;1848;p65">
              <a:extLst>
                <a:ext uri="{FF2B5EF4-FFF2-40B4-BE49-F238E27FC236}">
                  <a16:creationId xmlns:a16="http://schemas.microsoft.com/office/drawing/2014/main" id="{733781A4-4BE2-F498-96C7-9F01CAF1E365}"/>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6" name="Google Shape;1849;p65">
              <a:extLst>
                <a:ext uri="{FF2B5EF4-FFF2-40B4-BE49-F238E27FC236}">
                  <a16:creationId xmlns:a16="http://schemas.microsoft.com/office/drawing/2014/main" id="{8309E7AA-A625-865E-D8F6-D4855BFB9555}"/>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7" name="Google Shape;1850;p65">
              <a:extLst>
                <a:ext uri="{FF2B5EF4-FFF2-40B4-BE49-F238E27FC236}">
                  <a16:creationId xmlns:a16="http://schemas.microsoft.com/office/drawing/2014/main" id="{774A6960-0CC7-EBD0-2C78-CA16ADEBAD11}"/>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8" name="Google Shape;1851;p65">
              <a:extLst>
                <a:ext uri="{FF2B5EF4-FFF2-40B4-BE49-F238E27FC236}">
                  <a16:creationId xmlns:a16="http://schemas.microsoft.com/office/drawing/2014/main" id="{CE98F151-4138-677B-2797-C7B531FF5816}"/>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9" name="Google Shape;1852;p65">
              <a:extLst>
                <a:ext uri="{FF2B5EF4-FFF2-40B4-BE49-F238E27FC236}">
                  <a16:creationId xmlns:a16="http://schemas.microsoft.com/office/drawing/2014/main" id="{46BAEB3C-1713-ACCE-CB32-1A2594BDD4D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0" name="Google Shape;1853;p65">
              <a:extLst>
                <a:ext uri="{FF2B5EF4-FFF2-40B4-BE49-F238E27FC236}">
                  <a16:creationId xmlns:a16="http://schemas.microsoft.com/office/drawing/2014/main" id="{554C5E10-AC15-93EA-0152-2D175645A5AC}"/>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1" name="Google Shape;1854;p65">
              <a:extLst>
                <a:ext uri="{FF2B5EF4-FFF2-40B4-BE49-F238E27FC236}">
                  <a16:creationId xmlns:a16="http://schemas.microsoft.com/office/drawing/2014/main" id="{2CBFBC98-CEDC-07AE-EF72-BE0951D963C1}"/>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2" name="Google Shape;1855;p65">
              <a:extLst>
                <a:ext uri="{FF2B5EF4-FFF2-40B4-BE49-F238E27FC236}">
                  <a16:creationId xmlns:a16="http://schemas.microsoft.com/office/drawing/2014/main" id="{A7943039-7621-E220-3A6B-CB367CE31A9F}"/>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3" name="Google Shape;1856;p65">
              <a:extLst>
                <a:ext uri="{FF2B5EF4-FFF2-40B4-BE49-F238E27FC236}">
                  <a16:creationId xmlns:a16="http://schemas.microsoft.com/office/drawing/2014/main" id="{7979D451-170A-D744-1D77-B0350B65127C}"/>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4" name="Google Shape;1857;p65">
              <a:extLst>
                <a:ext uri="{FF2B5EF4-FFF2-40B4-BE49-F238E27FC236}">
                  <a16:creationId xmlns:a16="http://schemas.microsoft.com/office/drawing/2014/main" id="{04657AC7-9533-7CAF-7689-A8DDD533F8F0}"/>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5" name="Google Shape;1858;p65">
              <a:extLst>
                <a:ext uri="{FF2B5EF4-FFF2-40B4-BE49-F238E27FC236}">
                  <a16:creationId xmlns:a16="http://schemas.microsoft.com/office/drawing/2014/main" id="{D5D18301-9C9F-C167-8DDD-EA5EB71FA224}"/>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6" name="Google Shape;1859;p65">
              <a:extLst>
                <a:ext uri="{FF2B5EF4-FFF2-40B4-BE49-F238E27FC236}">
                  <a16:creationId xmlns:a16="http://schemas.microsoft.com/office/drawing/2014/main" id="{CF9C83C6-8DDE-4EE8-5D86-624C7BCCE22C}"/>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7" name="Google Shape;1860;p65">
              <a:extLst>
                <a:ext uri="{FF2B5EF4-FFF2-40B4-BE49-F238E27FC236}">
                  <a16:creationId xmlns:a16="http://schemas.microsoft.com/office/drawing/2014/main" id="{475477FC-98FD-22A5-AA54-A1423F50A2B2}"/>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8" name="Google Shape;1861;p65">
              <a:extLst>
                <a:ext uri="{FF2B5EF4-FFF2-40B4-BE49-F238E27FC236}">
                  <a16:creationId xmlns:a16="http://schemas.microsoft.com/office/drawing/2014/main" id="{0BAFD8F6-2DA1-44F9-17B3-C0DE697336CE}"/>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9" name="Google Shape;1862;p65">
              <a:extLst>
                <a:ext uri="{FF2B5EF4-FFF2-40B4-BE49-F238E27FC236}">
                  <a16:creationId xmlns:a16="http://schemas.microsoft.com/office/drawing/2014/main" id="{3D81FEFA-545E-DB75-4A53-95AB4CB240A9}"/>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0" name="Google Shape;1863;p65">
              <a:extLst>
                <a:ext uri="{FF2B5EF4-FFF2-40B4-BE49-F238E27FC236}">
                  <a16:creationId xmlns:a16="http://schemas.microsoft.com/office/drawing/2014/main" id="{D0C7AB6A-28CF-C74E-22E2-3D12E4064400}"/>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1" name="Google Shape;1864;p65">
              <a:extLst>
                <a:ext uri="{FF2B5EF4-FFF2-40B4-BE49-F238E27FC236}">
                  <a16:creationId xmlns:a16="http://schemas.microsoft.com/office/drawing/2014/main" id="{BF01A59E-4F8E-36AF-9055-8CAD256CF46D}"/>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2" name="Google Shape;1865;p65">
              <a:extLst>
                <a:ext uri="{FF2B5EF4-FFF2-40B4-BE49-F238E27FC236}">
                  <a16:creationId xmlns:a16="http://schemas.microsoft.com/office/drawing/2014/main" id="{303F2F1C-283C-397B-6DE0-119D338364EB}"/>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3" name="Google Shape;1866;p65">
              <a:extLst>
                <a:ext uri="{FF2B5EF4-FFF2-40B4-BE49-F238E27FC236}">
                  <a16:creationId xmlns:a16="http://schemas.microsoft.com/office/drawing/2014/main" id="{DBB5AA38-10F6-1A0C-E2AF-8D038D729527}"/>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4" name="Google Shape;1867;p65">
              <a:extLst>
                <a:ext uri="{FF2B5EF4-FFF2-40B4-BE49-F238E27FC236}">
                  <a16:creationId xmlns:a16="http://schemas.microsoft.com/office/drawing/2014/main" id="{726B66B4-A407-AAC1-7ECC-F9222A98DF49}"/>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5" name="Google Shape;1868;p65">
              <a:extLst>
                <a:ext uri="{FF2B5EF4-FFF2-40B4-BE49-F238E27FC236}">
                  <a16:creationId xmlns:a16="http://schemas.microsoft.com/office/drawing/2014/main" id="{5AD331AD-0710-F201-0965-F4D7707DC9DD}"/>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6" name="Google Shape;1869;p65">
              <a:extLst>
                <a:ext uri="{FF2B5EF4-FFF2-40B4-BE49-F238E27FC236}">
                  <a16:creationId xmlns:a16="http://schemas.microsoft.com/office/drawing/2014/main" id="{0E1674E2-CDC2-7566-808A-37815C87D980}"/>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7" name="Google Shape;1870;p65">
              <a:extLst>
                <a:ext uri="{FF2B5EF4-FFF2-40B4-BE49-F238E27FC236}">
                  <a16:creationId xmlns:a16="http://schemas.microsoft.com/office/drawing/2014/main" id="{3014E981-5A53-57D8-FC3D-1E124AF5A222}"/>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8" name="Google Shape;1871;p65">
              <a:extLst>
                <a:ext uri="{FF2B5EF4-FFF2-40B4-BE49-F238E27FC236}">
                  <a16:creationId xmlns:a16="http://schemas.microsoft.com/office/drawing/2014/main" id="{5AAA7DFC-B31B-6670-A851-4B331E4FBD38}"/>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sp>
        <p:nvSpPr>
          <p:cNvPr id="299" name="Google Shape;1356;p64">
            <a:extLst>
              <a:ext uri="{FF2B5EF4-FFF2-40B4-BE49-F238E27FC236}">
                <a16:creationId xmlns:a16="http://schemas.microsoft.com/office/drawing/2014/main" id="{B1AD26ED-D624-7290-A081-0F94C9F6E8E9}"/>
              </a:ext>
            </a:extLst>
          </p:cNvPr>
          <p:cNvSpPr txBox="1"/>
          <p:nvPr/>
        </p:nvSpPr>
        <p:spPr>
          <a:xfrm>
            <a:off x="3141709" y="1783312"/>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4"/>
                </a:solidFill>
                <a:latin typeface="Arial Rounded MT Bold" panose="020F0704030504030204" pitchFamily="34" charset="0"/>
                <a:ea typeface="Marvel"/>
                <a:cs typeface="Marvel"/>
                <a:sym typeface="Marvel"/>
              </a:rPr>
              <a:t>Weiming Lin.2021</a:t>
            </a:r>
          </a:p>
        </p:txBody>
      </p:sp>
      <p:sp>
        <p:nvSpPr>
          <p:cNvPr id="300" name="Google Shape;1367;p64">
            <a:extLst>
              <a:ext uri="{FF2B5EF4-FFF2-40B4-BE49-F238E27FC236}">
                <a16:creationId xmlns:a16="http://schemas.microsoft.com/office/drawing/2014/main" id="{648A5E34-9630-9CBA-D62B-7AE1F8D4066F}"/>
              </a:ext>
            </a:extLst>
          </p:cNvPr>
          <p:cNvSpPr txBox="1"/>
          <p:nvPr/>
        </p:nvSpPr>
        <p:spPr>
          <a:xfrm flipH="1">
            <a:off x="2906089" y="1048868"/>
            <a:ext cx="2929636" cy="8274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solidFill>
                <a:latin typeface="Arial Rounded MT Bold" panose="020F0704030504030204" pitchFamily="34" charset="0"/>
                <a:ea typeface="Marvel"/>
                <a:cs typeface="Marvel"/>
                <a:sym typeface="Marvel"/>
              </a:rPr>
              <a:t>Using </a:t>
            </a:r>
            <a:r>
              <a:rPr lang="en-US" b="1" dirty="0">
                <a:solidFill>
                  <a:schemeClr val="tx1"/>
                </a:solidFill>
                <a:latin typeface="Arial Rounded MT Bold" panose="020F0704030504030204" pitchFamily="34" charset="0"/>
                <a:ea typeface="Marvel"/>
                <a:cs typeface="Marvel"/>
                <a:sym typeface="Marvel"/>
              </a:rPr>
              <a:t>MRI, FDG-PET, CSF, &amp; </a:t>
            </a:r>
            <a:r>
              <a:rPr lang="en-US" b="1" u="sng" dirty="0">
                <a:solidFill>
                  <a:schemeClr val="tx1"/>
                </a:solidFill>
                <a:latin typeface="Arial Rounded MT Bold" panose="020F0704030504030204" pitchFamily="34" charset="0"/>
                <a:ea typeface="Marvel"/>
                <a:cs typeface="Marvel"/>
                <a:sym typeface="Marvel"/>
              </a:rPr>
              <a:t>genetic</a:t>
            </a:r>
            <a:r>
              <a:rPr lang="en-US" b="1" dirty="0">
                <a:solidFill>
                  <a:schemeClr val="tx1"/>
                </a:solidFill>
                <a:latin typeface="Arial Rounded MT Bold" panose="020F0704030504030204" pitchFamily="34" charset="0"/>
                <a:ea typeface="Marvel"/>
                <a:cs typeface="Marvel"/>
                <a:sym typeface="Marvel"/>
              </a:rPr>
              <a:t> </a:t>
            </a:r>
            <a:r>
              <a:rPr lang="en-US" sz="1200" dirty="0">
                <a:solidFill>
                  <a:schemeClr val="tx1"/>
                </a:solidFill>
                <a:latin typeface="Arial Rounded MT Bold" panose="020F0704030504030204" pitchFamily="34" charset="0"/>
                <a:ea typeface="Marvel"/>
                <a:cs typeface="Marvel"/>
                <a:sym typeface="Marvel"/>
              </a:rPr>
              <a:t>features, with Hybrid (CNN &amp; RNN). </a:t>
            </a:r>
          </a:p>
        </p:txBody>
      </p:sp>
      <p:sp>
        <p:nvSpPr>
          <p:cNvPr id="301" name="Google Shape;1368;p64">
            <a:extLst>
              <a:ext uri="{FF2B5EF4-FFF2-40B4-BE49-F238E27FC236}">
                <a16:creationId xmlns:a16="http://schemas.microsoft.com/office/drawing/2014/main" id="{AB8A427C-28BC-5CE5-77C7-8BB05D1C8977}"/>
              </a:ext>
            </a:extLst>
          </p:cNvPr>
          <p:cNvSpPr txBox="1"/>
          <p:nvPr/>
        </p:nvSpPr>
        <p:spPr>
          <a:xfrm flipH="1">
            <a:off x="3065162" y="603761"/>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accent1"/>
                </a:solidFill>
                <a:latin typeface="Arial Rounded MT Bold" panose="020F0704030504030204" pitchFamily="34" charset="0"/>
                <a:ea typeface="Marvel"/>
                <a:cs typeface="Marvel"/>
                <a:sym typeface="Marvel"/>
              </a:rPr>
              <a:t>Accuracy 66.7% </a:t>
            </a:r>
            <a:endParaRPr lang="en-US" sz="2000" b="1" dirty="0">
              <a:solidFill>
                <a:schemeClr val="accent1"/>
              </a:solidFill>
              <a:latin typeface="Arial Rounded MT Bold" panose="020F0704030504030204" pitchFamily="34" charset="0"/>
              <a:ea typeface="Open Sans"/>
              <a:cs typeface="Open Sans"/>
              <a:sym typeface="Open Sans"/>
            </a:endParaRPr>
          </a:p>
        </p:txBody>
      </p:sp>
      <p:sp>
        <p:nvSpPr>
          <p:cNvPr id="308" name="Google Shape;1356;p64">
            <a:extLst>
              <a:ext uri="{FF2B5EF4-FFF2-40B4-BE49-F238E27FC236}">
                <a16:creationId xmlns:a16="http://schemas.microsoft.com/office/drawing/2014/main" id="{5926F2DC-5287-250A-BC18-081F6699C571}"/>
              </a:ext>
            </a:extLst>
          </p:cNvPr>
          <p:cNvSpPr txBox="1"/>
          <p:nvPr/>
        </p:nvSpPr>
        <p:spPr>
          <a:xfrm>
            <a:off x="6233445" y="3050331"/>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a-DK" sz="1800" b="1" dirty="0">
                <a:solidFill>
                  <a:schemeClr val="accent4"/>
                </a:solidFill>
                <a:latin typeface="Arial Rounded MT Bold" panose="020F0704030504030204" pitchFamily="34" charset="0"/>
                <a:ea typeface="Marvel"/>
                <a:cs typeface="Marvel"/>
                <a:sym typeface="Marvel"/>
              </a:rPr>
              <a:t>Zhou, P. et al. 2020</a:t>
            </a:r>
          </a:p>
          <a:p>
            <a:pPr marL="0" lvl="0" indent="0" algn="ctr" rtl="0">
              <a:spcBef>
                <a:spcPts val="0"/>
              </a:spcBef>
              <a:spcAft>
                <a:spcPts val="0"/>
              </a:spcAft>
              <a:buNone/>
            </a:pPr>
            <a:endParaRPr lang="en" b="1" dirty="0">
              <a:solidFill>
                <a:schemeClr val="accent4"/>
              </a:solidFill>
              <a:latin typeface="Arial Rounded MT Bold" panose="020F0704030504030204" pitchFamily="34" charset="0"/>
              <a:ea typeface="Marvel"/>
              <a:cs typeface="Marvel"/>
              <a:sym typeface="Marvel"/>
            </a:endParaRPr>
          </a:p>
        </p:txBody>
      </p:sp>
      <p:sp>
        <p:nvSpPr>
          <p:cNvPr id="309" name="Google Shape;1367;p64">
            <a:extLst>
              <a:ext uri="{FF2B5EF4-FFF2-40B4-BE49-F238E27FC236}">
                <a16:creationId xmlns:a16="http://schemas.microsoft.com/office/drawing/2014/main" id="{8A420424-17ED-B5C7-4963-68DD17DA7D45}"/>
              </a:ext>
            </a:extLst>
          </p:cNvPr>
          <p:cNvSpPr txBox="1"/>
          <p:nvPr/>
        </p:nvSpPr>
        <p:spPr>
          <a:xfrm flipH="1">
            <a:off x="5952289" y="3265214"/>
            <a:ext cx="2810711" cy="5437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Arial Rounded MT Bold" panose="020F0704030504030204" pitchFamily="34" charset="0"/>
                <a:ea typeface="Marvel"/>
                <a:cs typeface="Marvel"/>
                <a:sym typeface="Marvel"/>
              </a:rPr>
              <a:t>PET and MRI images </a:t>
            </a:r>
            <a:r>
              <a:rPr lang="en-US" sz="1200" dirty="0">
                <a:solidFill>
                  <a:schemeClr val="tx1"/>
                </a:solidFill>
                <a:latin typeface="Arial Rounded MT Bold" panose="020F0704030504030204" pitchFamily="34" charset="0"/>
                <a:ea typeface="Marvel"/>
                <a:cs typeface="Marvel"/>
                <a:sym typeface="Marvel"/>
              </a:rPr>
              <a:t>and distinguish between severity using CNN and SVM</a:t>
            </a:r>
          </a:p>
        </p:txBody>
      </p:sp>
      <p:sp>
        <p:nvSpPr>
          <p:cNvPr id="310" name="Google Shape;1368;p64">
            <a:extLst>
              <a:ext uri="{FF2B5EF4-FFF2-40B4-BE49-F238E27FC236}">
                <a16:creationId xmlns:a16="http://schemas.microsoft.com/office/drawing/2014/main" id="{EE4E2779-F85C-1CB1-DEE7-C1021EBB57A6}"/>
              </a:ext>
            </a:extLst>
          </p:cNvPr>
          <p:cNvSpPr txBox="1"/>
          <p:nvPr/>
        </p:nvSpPr>
        <p:spPr>
          <a:xfrm flipH="1">
            <a:off x="6120640" y="3868364"/>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Arial Rounded MT Bold" panose="020F0704030504030204" pitchFamily="34" charset="0"/>
                <a:ea typeface="Marvel"/>
                <a:cs typeface="Marvel"/>
                <a:sym typeface="Marvel"/>
              </a:rPr>
              <a:t>Accuracy of 87%</a:t>
            </a:r>
            <a:endParaRPr lang="en-US" sz="1600" b="1" dirty="0">
              <a:solidFill>
                <a:schemeClr val="accent1"/>
              </a:solidFill>
              <a:latin typeface="Arial Rounded MT Bold" panose="020F0704030504030204" pitchFamily="34" charset="0"/>
              <a:ea typeface="Open Sans"/>
              <a:cs typeface="Open Sans"/>
              <a:sym typeface="Open Sans"/>
            </a:endParaRPr>
          </a:p>
        </p:txBody>
      </p:sp>
    </p:spTree>
    <p:extLst>
      <p:ext uri="{BB962C8B-B14F-4D97-AF65-F5344CB8AC3E}">
        <p14:creationId xmlns:p14="http://schemas.microsoft.com/office/powerpoint/2010/main" val="3530421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Google Shape;1371;p64">
            <a:extLst>
              <a:ext uri="{FF2B5EF4-FFF2-40B4-BE49-F238E27FC236}">
                <a16:creationId xmlns:a16="http://schemas.microsoft.com/office/drawing/2014/main" id="{C28BAFDD-4EA7-0CDE-0B23-B42617267E06}"/>
              </a:ext>
            </a:extLst>
          </p:cNvPr>
          <p:cNvCxnSpPr/>
          <p:nvPr/>
        </p:nvCxnSpPr>
        <p:spPr>
          <a:xfrm>
            <a:off x="878643" y="2446777"/>
            <a:ext cx="7705800" cy="0"/>
          </a:xfrm>
          <a:prstGeom prst="straightConnector1">
            <a:avLst/>
          </a:prstGeom>
          <a:noFill/>
          <a:ln w="9525" cap="flat" cmpd="sng">
            <a:solidFill>
              <a:schemeClr val="accent4"/>
            </a:solidFill>
            <a:prstDash val="solid"/>
            <a:round/>
            <a:headEnd type="none" w="med" len="med"/>
            <a:tailEnd type="none" w="med" len="med"/>
          </a:ln>
        </p:spPr>
      </p:cxnSp>
      <p:sp>
        <p:nvSpPr>
          <p:cNvPr id="19" name="Google Shape;1372;p64">
            <a:extLst>
              <a:ext uri="{FF2B5EF4-FFF2-40B4-BE49-F238E27FC236}">
                <a16:creationId xmlns:a16="http://schemas.microsoft.com/office/drawing/2014/main" id="{974D0773-A4D1-707A-0726-0CAEA07DB8E1}"/>
              </a:ext>
            </a:extLst>
          </p:cNvPr>
          <p:cNvSpPr/>
          <p:nvPr/>
        </p:nvSpPr>
        <p:spPr>
          <a:xfrm flipH="1">
            <a:off x="1849439" y="2336041"/>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 name="Google Shape;1373;p64">
            <a:extLst>
              <a:ext uri="{FF2B5EF4-FFF2-40B4-BE49-F238E27FC236}">
                <a16:creationId xmlns:a16="http://schemas.microsoft.com/office/drawing/2014/main" id="{C174F9B0-18E6-0F43-E746-E980A9B87B4C}"/>
              </a:ext>
            </a:extLst>
          </p:cNvPr>
          <p:cNvSpPr/>
          <p:nvPr/>
        </p:nvSpPr>
        <p:spPr>
          <a:xfrm flipH="1">
            <a:off x="3359245" y="2329020"/>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 name="Google Shape;1374;p64">
            <a:extLst>
              <a:ext uri="{FF2B5EF4-FFF2-40B4-BE49-F238E27FC236}">
                <a16:creationId xmlns:a16="http://schemas.microsoft.com/office/drawing/2014/main" id="{ADC0EE3F-E95F-31C6-A8D8-BCEC90A983B9}"/>
              </a:ext>
            </a:extLst>
          </p:cNvPr>
          <p:cNvSpPr/>
          <p:nvPr/>
        </p:nvSpPr>
        <p:spPr>
          <a:xfrm flipH="1">
            <a:off x="5003798" y="2356063"/>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 name="Google Shape;1375;p64">
            <a:extLst>
              <a:ext uri="{FF2B5EF4-FFF2-40B4-BE49-F238E27FC236}">
                <a16:creationId xmlns:a16="http://schemas.microsoft.com/office/drawing/2014/main" id="{FFD463C2-98D4-305B-00B1-7A096342F169}"/>
              </a:ext>
            </a:extLst>
          </p:cNvPr>
          <p:cNvSpPr/>
          <p:nvPr/>
        </p:nvSpPr>
        <p:spPr>
          <a:xfrm flipH="1">
            <a:off x="7073986" y="2350297"/>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nvGrpSpPr>
          <p:cNvPr id="24" name="Google Shape;1817;p65">
            <a:extLst>
              <a:ext uri="{FF2B5EF4-FFF2-40B4-BE49-F238E27FC236}">
                <a16:creationId xmlns:a16="http://schemas.microsoft.com/office/drawing/2014/main" id="{3622D912-A38E-29BC-CDD5-B1DF34DBAD8D}"/>
              </a:ext>
            </a:extLst>
          </p:cNvPr>
          <p:cNvGrpSpPr/>
          <p:nvPr/>
        </p:nvGrpSpPr>
        <p:grpSpPr>
          <a:xfrm rot="12058293">
            <a:off x="6908155" y="2219227"/>
            <a:ext cx="451768" cy="524875"/>
            <a:chOff x="1331375" y="833125"/>
            <a:chExt cx="4837950" cy="4325725"/>
          </a:xfrm>
        </p:grpSpPr>
        <p:sp>
          <p:nvSpPr>
            <p:cNvPr id="25" name="Google Shape;1818;p65">
              <a:extLst>
                <a:ext uri="{FF2B5EF4-FFF2-40B4-BE49-F238E27FC236}">
                  <a16:creationId xmlns:a16="http://schemas.microsoft.com/office/drawing/2014/main" id="{E77F1F61-4EB1-603C-5EB8-CE4BDAD58735}"/>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 name="Google Shape;1819;p65">
              <a:extLst>
                <a:ext uri="{FF2B5EF4-FFF2-40B4-BE49-F238E27FC236}">
                  <a16:creationId xmlns:a16="http://schemas.microsoft.com/office/drawing/2014/main" id="{90792F7F-2A46-5D48-5B4A-11BC1290A035}"/>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 name="Google Shape;1820;p65">
              <a:extLst>
                <a:ext uri="{FF2B5EF4-FFF2-40B4-BE49-F238E27FC236}">
                  <a16:creationId xmlns:a16="http://schemas.microsoft.com/office/drawing/2014/main" id="{89065EC1-215A-1458-6AF1-FBBC33C4CE2F}"/>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 name="Google Shape;1821;p65">
              <a:extLst>
                <a:ext uri="{FF2B5EF4-FFF2-40B4-BE49-F238E27FC236}">
                  <a16:creationId xmlns:a16="http://schemas.microsoft.com/office/drawing/2014/main" id="{862CBF23-0A71-E0D0-2515-0F60185FA106}"/>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 name="Google Shape;1822;p65">
              <a:extLst>
                <a:ext uri="{FF2B5EF4-FFF2-40B4-BE49-F238E27FC236}">
                  <a16:creationId xmlns:a16="http://schemas.microsoft.com/office/drawing/2014/main" id="{1AE48E05-C122-7762-4396-68D6AF952758}"/>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0" name="Google Shape;1823;p65">
              <a:extLst>
                <a:ext uri="{FF2B5EF4-FFF2-40B4-BE49-F238E27FC236}">
                  <a16:creationId xmlns:a16="http://schemas.microsoft.com/office/drawing/2014/main" id="{3FDBE8B3-E085-0E1B-CFEC-7653DBCAE4AE}"/>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1" name="Google Shape;1824;p65">
              <a:extLst>
                <a:ext uri="{FF2B5EF4-FFF2-40B4-BE49-F238E27FC236}">
                  <a16:creationId xmlns:a16="http://schemas.microsoft.com/office/drawing/2014/main" id="{B221FB13-6B74-C4FC-11B5-36A0562D7DC3}"/>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2" name="Google Shape;1825;p65">
              <a:extLst>
                <a:ext uri="{FF2B5EF4-FFF2-40B4-BE49-F238E27FC236}">
                  <a16:creationId xmlns:a16="http://schemas.microsoft.com/office/drawing/2014/main" id="{862237C1-099D-FD67-4BE3-BD87FE533ACC}"/>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3" name="Google Shape;1826;p65">
              <a:extLst>
                <a:ext uri="{FF2B5EF4-FFF2-40B4-BE49-F238E27FC236}">
                  <a16:creationId xmlns:a16="http://schemas.microsoft.com/office/drawing/2014/main" id="{BF17A6A6-4391-AFE5-7AA9-8DF53812086A}"/>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4" name="Google Shape;1827;p65">
              <a:extLst>
                <a:ext uri="{FF2B5EF4-FFF2-40B4-BE49-F238E27FC236}">
                  <a16:creationId xmlns:a16="http://schemas.microsoft.com/office/drawing/2014/main" id="{BFFDC70C-6E0E-9179-625B-628267266CFD}"/>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5" name="Google Shape;1828;p65">
              <a:extLst>
                <a:ext uri="{FF2B5EF4-FFF2-40B4-BE49-F238E27FC236}">
                  <a16:creationId xmlns:a16="http://schemas.microsoft.com/office/drawing/2014/main" id="{1A4338FF-8B46-5B44-8816-CE5C269FBC6C}"/>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6" name="Google Shape;1829;p65">
              <a:extLst>
                <a:ext uri="{FF2B5EF4-FFF2-40B4-BE49-F238E27FC236}">
                  <a16:creationId xmlns:a16="http://schemas.microsoft.com/office/drawing/2014/main" id="{0A4FF258-17E2-7560-920D-FB661D79F9D8}"/>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7" name="Google Shape;1830;p65">
              <a:extLst>
                <a:ext uri="{FF2B5EF4-FFF2-40B4-BE49-F238E27FC236}">
                  <a16:creationId xmlns:a16="http://schemas.microsoft.com/office/drawing/2014/main" id="{EBBF2D67-1E21-64F9-AD07-B6973D09A4EB}"/>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8" name="Google Shape;1831;p65">
              <a:extLst>
                <a:ext uri="{FF2B5EF4-FFF2-40B4-BE49-F238E27FC236}">
                  <a16:creationId xmlns:a16="http://schemas.microsoft.com/office/drawing/2014/main" id="{6BF8CA41-2954-8977-3742-9407C27F3F59}"/>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9" name="Google Shape;1832;p65">
              <a:extLst>
                <a:ext uri="{FF2B5EF4-FFF2-40B4-BE49-F238E27FC236}">
                  <a16:creationId xmlns:a16="http://schemas.microsoft.com/office/drawing/2014/main" id="{728C9644-81FD-5B0B-CB30-4890ADB7C99C}"/>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 name="Google Shape;1833;p65">
              <a:extLst>
                <a:ext uri="{FF2B5EF4-FFF2-40B4-BE49-F238E27FC236}">
                  <a16:creationId xmlns:a16="http://schemas.microsoft.com/office/drawing/2014/main" id="{713A83CD-895A-6C6A-A5F4-BEF43CB0AE65}"/>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1" name="Google Shape;1834;p65">
              <a:extLst>
                <a:ext uri="{FF2B5EF4-FFF2-40B4-BE49-F238E27FC236}">
                  <a16:creationId xmlns:a16="http://schemas.microsoft.com/office/drawing/2014/main" id="{D16B1A39-1EC3-2C04-E778-A53B8ECD5FAE}"/>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 name="Google Shape;1835;p65">
              <a:extLst>
                <a:ext uri="{FF2B5EF4-FFF2-40B4-BE49-F238E27FC236}">
                  <a16:creationId xmlns:a16="http://schemas.microsoft.com/office/drawing/2014/main" id="{C40C1F72-8638-242C-7DDB-B7553C4EF617}"/>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3" name="Google Shape;1836;p65">
              <a:extLst>
                <a:ext uri="{FF2B5EF4-FFF2-40B4-BE49-F238E27FC236}">
                  <a16:creationId xmlns:a16="http://schemas.microsoft.com/office/drawing/2014/main" id="{323267EB-D2D9-B99C-6222-86C28A11BC43}"/>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4" name="Google Shape;1837;p65">
              <a:extLst>
                <a:ext uri="{FF2B5EF4-FFF2-40B4-BE49-F238E27FC236}">
                  <a16:creationId xmlns:a16="http://schemas.microsoft.com/office/drawing/2014/main" id="{35C473EB-767E-EAEE-AD89-48B4FAE24DC4}"/>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5" name="Google Shape;1838;p65">
              <a:extLst>
                <a:ext uri="{FF2B5EF4-FFF2-40B4-BE49-F238E27FC236}">
                  <a16:creationId xmlns:a16="http://schemas.microsoft.com/office/drawing/2014/main" id="{032E9854-0F15-415A-7DB0-8103E66CF62B}"/>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6" name="Google Shape;1839;p65">
              <a:extLst>
                <a:ext uri="{FF2B5EF4-FFF2-40B4-BE49-F238E27FC236}">
                  <a16:creationId xmlns:a16="http://schemas.microsoft.com/office/drawing/2014/main" id="{BA285D2C-72F9-D44A-EDFF-8D34ACEB4398}"/>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7" name="Google Shape;1840;p65">
              <a:extLst>
                <a:ext uri="{FF2B5EF4-FFF2-40B4-BE49-F238E27FC236}">
                  <a16:creationId xmlns:a16="http://schemas.microsoft.com/office/drawing/2014/main" id="{1CA06C49-C679-11E1-489E-646159978B8E}"/>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8" name="Google Shape;1841;p65">
              <a:extLst>
                <a:ext uri="{FF2B5EF4-FFF2-40B4-BE49-F238E27FC236}">
                  <a16:creationId xmlns:a16="http://schemas.microsoft.com/office/drawing/2014/main" id="{68E889EA-D651-4D23-31BA-6AC9660E8DD8}"/>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9" name="Google Shape;1842;p65">
              <a:extLst>
                <a:ext uri="{FF2B5EF4-FFF2-40B4-BE49-F238E27FC236}">
                  <a16:creationId xmlns:a16="http://schemas.microsoft.com/office/drawing/2014/main" id="{16F790E8-60EB-3285-6329-E0879DF200EC}"/>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0" name="Google Shape;1843;p65">
              <a:extLst>
                <a:ext uri="{FF2B5EF4-FFF2-40B4-BE49-F238E27FC236}">
                  <a16:creationId xmlns:a16="http://schemas.microsoft.com/office/drawing/2014/main" id="{96D60694-2099-B8DE-4064-46903E464B51}"/>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1" name="Google Shape;1844;p65">
              <a:extLst>
                <a:ext uri="{FF2B5EF4-FFF2-40B4-BE49-F238E27FC236}">
                  <a16:creationId xmlns:a16="http://schemas.microsoft.com/office/drawing/2014/main" id="{8805F351-93AD-E3AD-07AF-C626F14610DF}"/>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2" name="Google Shape;1845;p65">
              <a:extLst>
                <a:ext uri="{FF2B5EF4-FFF2-40B4-BE49-F238E27FC236}">
                  <a16:creationId xmlns:a16="http://schemas.microsoft.com/office/drawing/2014/main" id="{76F30287-851A-ABDA-F82E-C1A793404D60}"/>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3" name="Google Shape;1846;p65">
              <a:extLst>
                <a:ext uri="{FF2B5EF4-FFF2-40B4-BE49-F238E27FC236}">
                  <a16:creationId xmlns:a16="http://schemas.microsoft.com/office/drawing/2014/main" id="{E8066B5F-6190-8ECB-EF94-0D677E9A2E3F}"/>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4" name="Google Shape;1847;p65">
              <a:extLst>
                <a:ext uri="{FF2B5EF4-FFF2-40B4-BE49-F238E27FC236}">
                  <a16:creationId xmlns:a16="http://schemas.microsoft.com/office/drawing/2014/main" id="{725CA9F9-AAC8-00EE-7854-DFB148B7CBF4}"/>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5" name="Google Shape;1848;p65">
              <a:extLst>
                <a:ext uri="{FF2B5EF4-FFF2-40B4-BE49-F238E27FC236}">
                  <a16:creationId xmlns:a16="http://schemas.microsoft.com/office/drawing/2014/main" id="{0FEE5CFB-E5EF-023E-97E9-3A6A3D56B134}"/>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6" name="Google Shape;1849;p65">
              <a:extLst>
                <a:ext uri="{FF2B5EF4-FFF2-40B4-BE49-F238E27FC236}">
                  <a16:creationId xmlns:a16="http://schemas.microsoft.com/office/drawing/2014/main" id="{F17A7277-F1EF-8A5E-A94E-EF177C0C580E}"/>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7" name="Google Shape;1850;p65">
              <a:extLst>
                <a:ext uri="{FF2B5EF4-FFF2-40B4-BE49-F238E27FC236}">
                  <a16:creationId xmlns:a16="http://schemas.microsoft.com/office/drawing/2014/main" id="{184EBD1E-15F8-6E8E-1A26-DA4CB63310C0}"/>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8" name="Google Shape;1851;p65">
              <a:extLst>
                <a:ext uri="{FF2B5EF4-FFF2-40B4-BE49-F238E27FC236}">
                  <a16:creationId xmlns:a16="http://schemas.microsoft.com/office/drawing/2014/main" id="{D4CC1F7A-B565-DB78-6CFE-A1DE7BAA9678}"/>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9" name="Google Shape;1852;p65">
              <a:extLst>
                <a:ext uri="{FF2B5EF4-FFF2-40B4-BE49-F238E27FC236}">
                  <a16:creationId xmlns:a16="http://schemas.microsoft.com/office/drawing/2014/main" id="{109075D3-9199-A055-FF68-8BFB47FF447C}"/>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0" name="Google Shape;1853;p65">
              <a:extLst>
                <a:ext uri="{FF2B5EF4-FFF2-40B4-BE49-F238E27FC236}">
                  <a16:creationId xmlns:a16="http://schemas.microsoft.com/office/drawing/2014/main" id="{64B69CBA-9B44-AD2A-F9D2-A414BD6044D6}"/>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1" name="Google Shape;1854;p65">
              <a:extLst>
                <a:ext uri="{FF2B5EF4-FFF2-40B4-BE49-F238E27FC236}">
                  <a16:creationId xmlns:a16="http://schemas.microsoft.com/office/drawing/2014/main" id="{8519A67D-A3DC-E9BE-8F74-B80E705B0946}"/>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2" name="Google Shape;1855;p65">
              <a:extLst>
                <a:ext uri="{FF2B5EF4-FFF2-40B4-BE49-F238E27FC236}">
                  <a16:creationId xmlns:a16="http://schemas.microsoft.com/office/drawing/2014/main" id="{DAD7EE6B-B265-34B0-42A4-5770628A1126}"/>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3" name="Google Shape;1856;p65">
              <a:extLst>
                <a:ext uri="{FF2B5EF4-FFF2-40B4-BE49-F238E27FC236}">
                  <a16:creationId xmlns:a16="http://schemas.microsoft.com/office/drawing/2014/main" id="{A0375663-561F-2E70-A21F-069E5533BD75}"/>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4" name="Google Shape;1857;p65">
              <a:extLst>
                <a:ext uri="{FF2B5EF4-FFF2-40B4-BE49-F238E27FC236}">
                  <a16:creationId xmlns:a16="http://schemas.microsoft.com/office/drawing/2014/main" id="{ACC88457-E68C-7F09-4946-9F760AFE7D80}"/>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5" name="Google Shape;1858;p65">
              <a:extLst>
                <a:ext uri="{FF2B5EF4-FFF2-40B4-BE49-F238E27FC236}">
                  <a16:creationId xmlns:a16="http://schemas.microsoft.com/office/drawing/2014/main" id="{28CD77A2-EA98-36E7-FEA9-16EFE7E531E5}"/>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6" name="Google Shape;1859;p65">
              <a:extLst>
                <a:ext uri="{FF2B5EF4-FFF2-40B4-BE49-F238E27FC236}">
                  <a16:creationId xmlns:a16="http://schemas.microsoft.com/office/drawing/2014/main" id="{5D9DBC59-4690-B489-CCDB-EA8111FBEFA0}"/>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7" name="Google Shape;1860;p65">
              <a:extLst>
                <a:ext uri="{FF2B5EF4-FFF2-40B4-BE49-F238E27FC236}">
                  <a16:creationId xmlns:a16="http://schemas.microsoft.com/office/drawing/2014/main" id="{E650F607-B5AA-9131-B306-955F77C91490}"/>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8" name="Google Shape;1861;p65">
              <a:extLst>
                <a:ext uri="{FF2B5EF4-FFF2-40B4-BE49-F238E27FC236}">
                  <a16:creationId xmlns:a16="http://schemas.microsoft.com/office/drawing/2014/main" id="{88076D45-21D6-48D6-9937-ED58F136036D}"/>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9" name="Google Shape;1862;p65">
              <a:extLst>
                <a:ext uri="{FF2B5EF4-FFF2-40B4-BE49-F238E27FC236}">
                  <a16:creationId xmlns:a16="http://schemas.microsoft.com/office/drawing/2014/main" id="{831D9115-8AE3-B484-353F-C247A8DDA056}"/>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0" name="Google Shape;1863;p65">
              <a:extLst>
                <a:ext uri="{FF2B5EF4-FFF2-40B4-BE49-F238E27FC236}">
                  <a16:creationId xmlns:a16="http://schemas.microsoft.com/office/drawing/2014/main" id="{D0C1FF63-A676-4B9E-E8C9-3F8818BD3A03}"/>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1" name="Google Shape;1864;p65">
              <a:extLst>
                <a:ext uri="{FF2B5EF4-FFF2-40B4-BE49-F238E27FC236}">
                  <a16:creationId xmlns:a16="http://schemas.microsoft.com/office/drawing/2014/main" id="{E1BCE29A-4184-5A4C-ED2E-51F20B6F1C5E}"/>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2" name="Google Shape;1865;p65">
              <a:extLst>
                <a:ext uri="{FF2B5EF4-FFF2-40B4-BE49-F238E27FC236}">
                  <a16:creationId xmlns:a16="http://schemas.microsoft.com/office/drawing/2014/main" id="{7FC76BAB-DC25-501F-A5CA-1348081AD61F}"/>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3" name="Google Shape;1866;p65">
              <a:extLst>
                <a:ext uri="{FF2B5EF4-FFF2-40B4-BE49-F238E27FC236}">
                  <a16:creationId xmlns:a16="http://schemas.microsoft.com/office/drawing/2014/main" id="{7EE88E9B-8C91-7ABA-3F41-721D6C301B26}"/>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4" name="Google Shape;1867;p65">
              <a:extLst>
                <a:ext uri="{FF2B5EF4-FFF2-40B4-BE49-F238E27FC236}">
                  <a16:creationId xmlns:a16="http://schemas.microsoft.com/office/drawing/2014/main" id="{B15DADA0-CE30-1DF9-43BE-087E98A3DF3A}"/>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5" name="Google Shape;1868;p65">
              <a:extLst>
                <a:ext uri="{FF2B5EF4-FFF2-40B4-BE49-F238E27FC236}">
                  <a16:creationId xmlns:a16="http://schemas.microsoft.com/office/drawing/2014/main" id="{A94CBD02-3751-7801-71C4-DF6572E9E152}"/>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6" name="Google Shape;1869;p65">
              <a:extLst>
                <a:ext uri="{FF2B5EF4-FFF2-40B4-BE49-F238E27FC236}">
                  <a16:creationId xmlns:a16="http://schemas.microsoft.com/office/drawing/2014/main" id="{03E62E11-CCC3-0941-8FEE-FB2DC66A79B9}"/>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7" name="Google Shape;1870;p65">
              <a:extLst>
                <a:ext uri="{FF2B5EF4-FFF2-40B4-BE49-F238E27FC236}">
                  <a16:creationId xmlns:a16="http://schemas.microsoft.com/office/drawing/2014/main" id="{F12FA92D-38A9-9CF4-73B8-31452E5D4218}"/>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8" name="Google Shape;1871;p65">
              <a:extLst>
                <a:ext uri="{FF2B5EF4-FFF2-40B4-BE49-F238E27FC236}">
                  <a16:creationId xmlns:a16="http://schemas.microsoft.com/office/drawing/2014/main" id="{D55D6164-11A3-666A-A841-54AF46E7AAFD}"/>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79" name="Google Shape;1817;p65">
            <a:extLst>
              <a:ext uri="{FF2B5EF4-FFF2-40B4-BE49-F238E27FC236}">
                <a16:creationId xmlns:a16="http://schemas.microsoft.com/office/drawing/2014/main" id="{7016F8A1-6F98-80F9-C988-EF3050DFE395}"/>
              </a:ext>
            </a:extLst>
          </p:cNvPr>
          <p:cNvGrpSpPr/>
          <p:nvPr/>
        </p:nvGrpSpPr>
        <p:grpSpPr>
          <a:xfrm rot="10375429">
            <a:off x="3200629" y="2194322"/>
            <a:ext cx="451768" cy="524875"/>
            <a:chOff x="1331375" y="833125"/>
            <a:chExt cx="4837950" cy="4325725"/>
          </a:xfrm>
        </p:grpSpPr>
        <p:sp>
          <p:nvSpPr>
            <p:cNvPr id="80" name="Google Shape;1818;p65">
              <a:extLst>
                <a:ext uri="{FF2B5EF4-FFF2-40B4-BE49-F238E27FC236}">
                  <a16:creationId xmlns:a16="http://schemas.microsoft.com/office/drawing/2014/main" id="{592A4891-3E6A-B67E-D292-CF43771329B7}"/>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1" name="Google Shape;1819;p65">
              <a:extLst>
                <a:ext uri="{FF2B5EF4-FFF2-40B4-BE49-F238E27FC236}">
                  <a16:creationId xmlns:a16="http://schemas.microsoft.com/office/drawing/2014/main" id="{E25470F9-A6FB-0888-ED4C-5986AB766E13}"/>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2" name="Google Shape;1820;p65">
              <a:extLst>
                <a:ext uri="{FF2B5EF4-FFF2-40B4-BE49-F238E27FC236}">
                  <a16:creationId xmlns:a16="http://schemas.microsoft.com/office/drawing/2014/main" id="{A887792E-34AA-3279-FB8E-20C51771DD43}"/>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3" name="Google Shape;1821;p65">
              <a:extLst>
                <a:ext uri="{FF2B5EF4-FFF2-40B4-BE49-F238E27FC236}">
                  <a16:creationId xmlns:a16="http://schemas.microsoft.com/office/drawing/2014/main" id="{92FE6ADA-56E1-23B6-AEAC-A2E4B2BCFB53}"/>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4" name="Google Shape;1822;p65">
              <a:extLst>
                <a:ext uri="{FF2B5EF4-FFF2-40B4-BE49-F238E27FC236}">
                  <a16:creationId xmlns:a16="http://schemas.microsoft.com/office/drawing/2014/main" id="{2AF2876A-CFD8-2A78-4887-3763098D10AB}"/>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5" name="Google Shape;1823;p65">
              <a:extLst>
                <a:ext uri="{FF2B5EF4-FFF2-40B4-BE49-F238E27FC236}">
                  <a16:creationId xmlns:a16="http://schemas.microsoft.com/office/drawing/2014/main" id="{87B165C6-2CAC-7F7C-CC2A-34B342FBF74F}"/>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6" name="Google Shape;1824;p65">
              <a:extLst>
                <a:ext uri="{FF2B5EF4-FFF2-40B4-BE49-F238E27FC236}">
                  <a16:creationId xmlns:a16="http://schemas.microsoft.com/office/drawing/2014/main" id="{5CDE0684-C156-A125-D8DF-9D10B015C8FC}"/>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7" name="Google Shape;1825;p65">
              <a:extLst>
                <a:ext uri="{FF2B5EF4-FFF2-40B4-BE49-F238E27FC236}">
                  <a16:creationId xmlns:a16="http://schemas.microsoft.com/office/drawing/2014/main" id="{3F9AD050-88F4-19BC-CA49-A5D1FDE1C09D}"/>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8" name="Google Shape;1826;p65">
              <a:extLst>
                <a:ext uri="{FF2B5EF4-FFF2-40B4-BE49-F238E27FC236}">
                  <a16:creationId xmlns:a16="http://schemas.microsoft.com/office/drawing/2014/main" id="{01F55A6D-C878-15B8-80B8-B65C96B473DA}"/>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9" name="Google Shape;1827;p65">
              <a:extLst>
                <a:ext uri="{FF2B5EF4-FFF2-40B4-BE49-F238E27FC236}">
                  <a16:creationId xmlns:a16="http://schemas.microsoft.com/office/drawing/2014/main" id="{07882CCC-3F9E-1369-4336-5AEF9EC357AE}"/>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0" name="Google Shape;1828;p65">
              <a:extLst>
                <a:ext uri="{FF2B5EF4-FFF2-40B4-BE49-F238E27FC236}">
                  <a16:creationId xmlns:a16="http://schemas.microsoft.com/office/drawing/2014/main" id="{BC025277-8BF8-910A-B057-E3DEFF2D809F}"/>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1" name="Google Shape;1829;p65">
              <a:extLst>
                <a:ext uri="{FF2B5EF4-FFF2-40B4-BE49-F238E27FC236}">
                  <a16:creationId xmlns:a16="http://schemas.microsoft.com/office/drawing/2014/main" id="{22E6F631-48A1-8627-B4A6-1AF207B4539D}"/>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2" name="Google Shape;1830;p65">
              <a:extLst>
                <a:ext uri="{FF2B5EF4-FFF2-40B4-BE49-F238E27FC236}">
                  <a16:creationId xmlns:a16="http://schemas.microsoft.com/office/drawing/2014/main" id="{798C372D-FC79-D860-DEC6-749B2682CF46}"/>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3" name="Google Shape;1831;p65">
              <a:extLst>
                <a:ext uri="{FF2B5EF4-FFF2-40B4-BE49-F238E27FC236}">
                  <a16:creationId xmlns:a16="http://schemas.microsoft.com/office/drawing/2014/main" id="{BA712C3F-5EFE-114E-CD82-8B12F8BAF7CB}"/>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4" name="Google Shape;1832;p65">
              <a:extLst>
                <a:ext uri="{FF2B5EF4-FFF2-40B4-BE49-F238E27FC236}">
                  <a16:creationId xmlns:a16="http://schemas.microsoft.com/office/drawing/2014/main" id="{65B9A9E1-C88F-5419-B57D-A14AE8E5FFC7}"/>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5" name="Google Shape;1833;p65">
              <a:extLst>
                <a:ext uri="{FF2B5EF4-FFF2-40B4-BE49-F238E27FC236}">
                  <a16:creationId xmlns:a16="http://schemas.microsoft.com/office/drawing/2014/main" id="{317A639E-B810-B6E2-6103-3DE90DE8CD48}"/>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6" name="Google Shape;1834;p65">
              <a:extLst>
                <a:ext uri="{FF2B5EF4-FFF2-40B4-BE49-F238E27FC236}">
                  <a16:creationId xmlns:a16="http://schemas.microsoft.com/office/drawing/2014/main" id="{1028FC16-2AB7-AA25-1095-4C32CA618BEF}"/>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7" name="Google Shape;1835;p65">
              <a:extLst>
                <a:ext uri="{FF2B5EF4-FFF2-40B4-BE49-F238E27FC236}">
                  <a16:creationId xmlns:a16="http://schemas.microsoft.com/office/drawing/2014/main" id="{5C54FAE5-C1D3-1981-977F-6AF08322FA18}"/>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8" name="Google Shape;1836;p65">
              <a:extLst>
                <a:ext uri="{FF2B5EF4-FFF2-40B4-BE49-F238E27FC236}">
                  <a16:creationId xmlns:a16="http://schemas.microsoft.com/office/drawing/2014/main" id="{20E4516B-F93D-C11F-5B5B-EC73BA28D25A}"/>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9" name="Google Shape;1837;p65">
              <a:extLst>
                <a:ext uri="{FF2B5EF4-FFF2-40B4-BE49-F238E27FC236}">
                  <a16:creationId xmlns:a16="http://schemas.microsoft.com/office/drawing/2014/main" id="{A6EADD63-E64F-99BD-7C87-A90A409CAB02}"/>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0" name="Google Shape;1838;p65">
              <a:extLst>
                <a:ext uri="{FF2B5EF4-FFF2-40B4-BE49-F238E27FC236}">
                  <a16:creationId xmlns:a16="http://schemas.microsoft.com/office/drawing/2014/main" id="{80FC73DE-0555-0A62-A96E-9BC4CD65312E}"/>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1" name="Google Shape;1839;p65">
              <a:extLst>
                <a:ext uri="{FF2B5EF4-FFF2-40B4-BE49-F238E27FC236}">
                  <a16:creationId xmlns:a16="http://schemas.microsoft.com/office/drawing/2014/main" id="{222BE6B1-6657-34D2-4B3D-A671F2A78C7E}"/>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2" name="Google Shape;1840;p65">
              <a:extLst>
                <a:ext uri="{FF2B5EF4-FFF2-40B4-BE49-F238E27FC236}">
                  <a16:creationId xmlns:a16="http://schemas.microsoft.com/office/drawing/2014/main" id="{5913D91E-3BBB-67E6-128C-14826CA1FFCE}"/>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3" name="Google Shape;1841;p65">
              <a:extLst>
                <a:ext uri="{FF2B5EF4-FFF2-40B4-BE49-F238E27FC236}">
                  <a16:creationId xmlns:a16="http://schemas.microsoft.com/office/drawing/2014/main" id="{B7B7B703-3333-436F-9A0A-BBE1E8F04CB3}"/>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4" name="Google Shape;1842;p65">
              <a:extLst>
                <a:ext uri="{FF2B5EF4-FFF2-40B4-BE49-F238E27FC236}">
                  <a16:creationId xmlns:a16="http://schemas.microsoft.com/office/drawing/2014/main" id="{4D498281-AE37-9F6C-AF76-F8C8BE375D01}"/>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5" name="Google Shape;1843;p65">
              <a:extLst>
                <a:ext uri="{FF2B5EF4-FFF2-40B4-BE49-F238E27FC236}">
                  <a16:creationId xmlns:a16="http://schemas.microsoft.com/office/drawing/2014/main" id="{462FF15E-D7B6-DC81-DE50-1132D78039EF}"/>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6" name="Google Shape;1844;p65">
              <a:extLst>
                <a:ext uri="{FF2B5EF4-FFF2-40B4-BE49-F238E27FC236}">
                  <a16:creationId xmlns:a16="http://schemas.microsoft.com/office/drawing/2014/main" id="{9CDBFC76-5314-6CC4-25E7-FF6C72C1BD65}"/>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7" name="Google Shape;1845;p65">
              <a:extLst>
                <a:ext uri="{FF2B5EF4-FFF2-40B4-BE49-F238E27FC236}">
                  <a16:creationId xmlns:a16="http://schemas.microsoft.com/office/drawing/2014/main" id="{E8131F81-B188-8284-36B1-31E6CF418742}"/>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8" name="Google Shape;1846;p65">
              <a:extLst>
                <a:ext uri="{FF2B5EF4-FFF2-40B4-BE49-F238E27FC236}">
                  <a16:creationId xmlns:a16="http://schemas.microsoft.com/office/drawing/2014/main" id="{241432DE-1DE4-FB0F-C3C8-556375E41A1F}"/>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9" name="Google Shape;1847;p65">
              <a:extLst>
                <a:ext uri="{FF2B5EF4-FFF2-40B4-BE49-F238E27FC236}">
                  <a16:creationId xmlns:a16="http://schemas.microsoft.com/office/drawing/2014/main" id="{6C440BA4-7903-0F7E-92B2-D74CE4CA8C80}"/>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0" name="Google Shape;1848;p65">
              <a:extLst>
                <a:ext uri="{FF2B5EF4-FFF2-40B4-BE49-F238E27FC236}">
                  <a16:creationId xmlns:a16="http://schemas.microsoft.com/office/drawing/2014/main" id="{829CD0A1-11A8-7700-4AB4-DA86A4172AEC}"/>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1" name="Google Shape;1849;p65">
              <a:extLst>
                <a:ext uri="{FF2B5EF4-FFF2-40B4-BE49-F238E27FC236}">
                  <a16:creationId xmlns:a16="http://schemas.microsoft.com/office/drawing/2014/main" id="{13671BCD-48E5-8E72-4EC5-449789EF5062}"/>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2" name="Google Shape;1850;p65">
              <a:extLst>
                <a:ext uri="{FF2B5EF4-FFF2-40B4-BE49-F238E27FC236}">
                  <a16:creationId xmlns:a16="http://schemas.microsoft.com/office/drawing/2014/main" id="{16BAE9F1-FA30-AAD2-26C6-04DDD75286F6}"/>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3" name="Google Shape;1851;p65">
              <a:extLst>
                <a:ext uri="{FF2B5EF4-FFF2-40B4-BE49-F238E27FC236}">
                  <a16:creationId xmlns:a16="http://schemas.microsoft.com/office/drawing/2014/main" id="{ABE325F1-DBEB-ABE7-86B1-C0AD63CDE20E}"/>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4" name="Google Shape;1852;p65">
              <a:extLst>
                <a:ext uri="{FF2B5EF4-FFF2-40B4-BE49-F238E27FC236}">
                  <a16:creationId xmlns:a16="http://schemas.microsoft.com/office/drawing/2014/main" id="{459AAFAB-C48F-A151-53E7-81FB9AAC887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5" name="Google Shape;1853;p65">
              <a:extLst>
                <a:ext uri="{FF2B5EF4-FFF2-40B4-BE49-F238E27FC236}">
                  <a16:creationId xmlns:a16="http://schemas.microsoft.com/office/drawing/2014/main" id="{26B5B27D-EF1F-DBF6-D516-858E21536F1F}"/>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6" name="Google Shape;1854;p65">
              <a:extLst>
                <a:ext uri="{FF2B5EF4-FFF2-40B4-BE49-F238E27FC236}">
                  <a16:creationId xmlns:a16="http://schemas.microsoft.com/office/drawing/2014/main" id="{21A688E1-4B94-8EBD-3AAD-814B4BE8035F}"/>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7" name="Google Shape;1855;p65">
              <a:extLst>
                <a:ext uri="{FF2B5EF4-FFF2-40B4-BE49-F238E27FC236}">
                  <a16:creationId xmlns:a16="http://schemas.microsoft.com/office/drawing/2014/main" id="{867416E2-89F4-C320-24F3-9B5FA0BA0B53}"/>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8" name="Google Shape;1856;p65">
              <a:extLst>
                <a:ext uri="{FF2B5EF4-FFF2-40B4-BE49-F238E27FC236}">
                  <a16:creationId xmlns:a16="http://schemas.microsoft.com/office/drawing/2014/main" id="{6DD951B3-AFCE-7C12-A804-5351161E87AD}"/>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9" name="Google Shape;1857;p65">
              <a:extLst>
                <a:ext uri="{FF2B5EF4-FFF2-40B4-BE49-F238E27FC236}">
                  <a16:creationId xmlns:a16="http://schemas.microsoft.com/office/drawing/2014/main" id="{349C486F-DB23-B353-F09E-C0080A24FD54}"/>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0" name="Google Shape;1858;p65">
              <a:extLst>
                <a:ext uri="{FF2B5EF4-FFF2-40B4-BE49-F238E27FC236}">
                  <a16:creationId xmlns:a16="http://schemas.microsoft.com/office/drawing/2014/main" id="{6B5167A9-8508-60B8-985E-C020D4707621}"/>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1" name="Google Shape;1859;p65">
              <a:extLst>
                <a:ext uri="{FF2B5EF4-FFF2-40B4-BE49-F238E27FC236}">
                  <a16:creationId xmlns:a16="http://schemas.microsoft.com/office/drawing/2014/main" id="{88AFC98F-4230-69DC-4507-FEA586B7C9E5}"/>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2" name="Google Shape;1860;p65">
              <a:extLst>
                <a:ext uri="{FF2B5EF4-FFF2-40B4-BE49-F238E27FC236}">
                  <a16:creationId xmlns:a16="http://schemas.microsoft.com/office/drawing/2014/main" id="{F42D8476-243C-C204-5A79-889CF6223E40}"/>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3" name="Google Shape;1861;p65">
              <a:extLst>
                <a:ext uri="{FF2B5EF4-FFF2-40B4-BE49-F238E27FC236}">
                  <a16:creationId xmlns:a16="http://schemas.microsoft.com/office/drawing/2014/main" id="{E8A516C2-F90D-8020-B5D9-C6D6ED5A7100}"/>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4" name="Google Shape;1862;p65">
              <a:extLst>
                <a:ext uri="{FF2B5EF4-FFF2-40B4-BE49-F238E27FC236}">
                  <a16:creationId xmlns:a16="http://schemas.microsoft.com/office/drawing/2014/main" id="{8A8CD17A-B367-F12C-803A-F3DC528BCAE2}"/>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5" name="Google Shape;1863;p65">
              <a:extLst>
                <a:ext uri="{FF2B5EF4-FFF2-40B4-BE49-F238E27FC236}">
                  <a16:creationId xmlns:a16="http://schemas.microsoft.com/office/drawing/2014/main" id="{854B84FE-99F3-03A2-08FE-D958C6EC63AA}"/>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6" name="Google Shape;1864;p65">
              <a:extLst>
                <a:ext uri="{FF2B5EF4-FFF2-40B4-BE49-F238E27FC236}">
                  <a16:creationId xmlns:a16="http://schemas.microsoft.com/office/drawing/2014/main" id="{07F7E25E-0F6B-9B6B-0BC4-D0C88464459B}"/>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7" name="Google Shape;1865;p65">
              <a:extLst>
                <a:ext uri="{FF2B5EF4-FFF2-40B4-BE49-F238E27FC236}">
                  <a16:creationId xmlns:a16="http://schemas.microsoft.com/office/drawing/2014/main" id="{BAE27B53-F3E7-EBEE-6458-D61F4C164A28}"/>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8" name="Google Shape;1866;p65">
              <a:extLst>
                <a:ext uri="{FF2B5EF4-FFF2-40B4-BE49-F238E27FC236}">
                  <a16:creationId xmlns:a16="http://schemas.microsoft.com/office/drawing/2014/main" id="{B7897D4E-E940-70D6-0E50-16AFBA2F60F2}"/>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9" name="Google Shape;1867;p65">
              <a:extLst>
                <a:ext uri="{FF2B5EF4-FFF2-40B4-BE49-F238E27FC236}">
                  <a16:creationId xmlns:a16="http://schemas.microsoft.com/office/drawing/2014/main" id="{5A7D2124-0B9C-EC3A-6960-77B327FAC92F}"/>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0" name="Google Shape;1868;p65">
              <a:extLst>
                <a:ext uri="{FF2B5EF4-FFF2-40B4-BE49-F238E27FC236}">
                  <a16:creationId xmlns:a16="http://schemas.microsoft.com/office/drawing/2014/main" id="{ECBE69E8-4EFB-0AFC-10D9-DECF70032DA9}"/>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1" name="Google Shape;1869;p65">
              <a:extLst>
                <a:ext uri="{FF2B5EF4-FFF2-40B4-BE49-F238E27FC236}">
                  <a16:creationId xmlns:a16="http://schemas.microsoft.com/office/drawing/2014/main" id="{7837B34E-72CC-0331-D0C3-5CDB694CD0A1}"/>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2" name="Google Shape;1870;p65">
              <a:extLst>
                <a:ext uri="{FF2B5EF4-FFF2-40B4-BE49-F238E27FC236}">
                  <a16:creationId xmlns:a16="http://schemas.microsoft.com/office/drawing/2014/main" id="{88649269-B2C5-BB94-3A21-002CB1FA273E}"/>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3" name="Google Shape;1871;p65">
              <a:extLst>
                <a:ext uri="{FF2B5EF4-FFF2-40B4-BE49-F238E27FC236}">
                  <a16:creationId xmlns:a16="http://schemas.microsoft.com/office/drawing/2014/main" id="{8C1CF30B-3A64-62D1-DA80-68B1458517FB}"/>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134" name="Google Shape;1817;p65">
            <a:extLst>
              <a:ext uri="{FF2B5EF4-FFF2-40B4-BE49-F238E27FC236}">
                <a16:creationId xmlns:a16="http://schemas.microsoft.com/office/drawing/2014/main" id="{02206EBC-F1BF-B2DC-E115-45B091332B47}"/>
              </a:ext>
            </a:extLst>
          </p:cNvPr>
          <p:cNvGrpSpPr/>
          <p:nvPr/>
        </p:nvGrpSpPr>
        <p:grpSpPr>
          <a:xfrm>
            <a:off x="4854139" y="2206653"/>
            <a:ext cx="451768" cy="524875"/>
            <a:chOff x="1331375" y="833125"/>
            <a:chExt cx="4837950" cy="4325725"/>
          </a:xfrm>
        </p:grpSpPr>
        <p:sp>
          <p:nvSpPr>
            <p:cNvPr id="135" name="Google Shape;1818;p65">
              <a:extLst>
                <a:ext uri="{FF2B5EF4-FFF2-40B4-BE49-F238E27FC236}">
                  <a16:creationId xmlns:a16="http://schemas.microsoft.com/office/drawing/2014/main" id="{FAABF8C7-A8FD-FB68-BD22-7F7D59D87CF1}"/>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6" name="Google Shape;1819;p65">
              <a:extLst>
                <a:ext uri="{FF2B5EF4-FFF2-40B4-BE49-F238E27FC236}">
                  <a16:creationId xmlns:a16="http://schemas.microsoft.com/office/drawing/2014/main" id="{0F5CC566-F3F6-06DE-3A7C-78336775B9EE}"/>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7" name="Google Shape;1820;p65">
              <a:extLst>
                <a:ext uri="{FF2B5EF4-FFF2-40B4-BE49-F238E27FC236}">
                  <a16:creationId xmlns:a16="http://schemas.microsoft.com/office/drawing/2014/main" id="{12D11E3A-1763-B292-498A-85950B1E64AE}"/>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8" name="Google Shape;1821;p65">
              <a:extLst>
                <a:ext uri="{FF2B5EF4-FFF2-40B4-BE49-F238E27FC236}">
                  <a16:creationId xmlns:a16="http://schemas.microsoft.com/office/drawing/2014/main" id="{C54557E0-0648-C24A-727F-E1CA07E7BD20}"/>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9" name="Google Shape;1822;p65">
              <a:extLst>
                <a:ext uri="{FF2B5EF4-FFF2-40B4-BE49-F238E27FC236}">
                  <a16:creationId xmlns:a16="http://schemas.microsoft.com/office/drawing/2014/main" id="{F293710F-62E6-25D9-E784-44DE2BFBC4C9}"/>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0" name="Google Shape;1823;p65">
              <a:extLst>
                <a:ext uri="{FF2B5EF4-FFF2-40B4-BE49-F238E27FC236}">
                  <a16:creationId xmlns:a16="http://schemas.microsoft.com/office/drawing/2014/main" id="{6E73002C-E9EB-3C25-EA5B-5E86C8CCBD40}"/>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1" name="Google Shape;1824;p65">
              <a:extLst>
                <a:ext uri="{FF2B5EF4-FFF2-40B4-BE49-F238E27FC236}">
                  <a16:creationId xmlns:a16="http://schemas.microsoft.com/office/drawing/2014/main" id="{5F813A3D-F1D6-BC89-A9FA-42E326F99404}"/>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2" name="Google Shape;1825;p65">
              <a:extLst>
                <a:ext uri="{FF2B5EF4-FFF2-40B4-BE49-F238E27FC236}">
                  <a16:creationId xmlns:a16="http://schemas.microsoft.com/office/drawing/2014/main" id="{5D2C56BD-2B0E-A0EE-294A-7917421E09DE}"/>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3" name="Google Shape;1826;p65">
              <a:extLst>
                <a:ext uri="{FF2B5EF4-FFF2-40B4-BE49-F238E27FC236}">
                  <a16:creationId xmlns:a16="http://schemas.microsoft.com/office/drawing/2014/main" id="{D63E2FA2-5AC6-CE1F-E5B9-BD51BDC1FAF2}"/>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4" name="Google Shape;1827;p65">
              <a:extLst>
                <a:ext uri="{FF2B5EF4-FFF2-40B4-BE49-F238E27FC236}">
                  <a16:creationId xmlns:a16="http://schemas.microsoft.com/office/drawing/2014/main" id="{373DA0A4-FA4D-855E-D2F2-BC437A3E96A2}"/>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5" name="Google Shape;1828;p65">
              <a:extLst>
                <a:ext uri="{FF2B5EF4-FFF2-40B4-BE49-F238E27FC236}">
                  <a16:creationId xmlns:a16="http://schemas.microsoft.com/office/drawing/2014/main" id="{B0A4EA3F-D2CD-1973-2BCD-5315421DEA72}"/>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6" name="Google Shape;1829;p65">
              <a:extLst>
                <a:ext uri="{FF2B5EF4-FFF2-40B4-BE49-F238E27FC236}">
                  <a16:creationId xmlns:a16="http://schemas.microsoft.com/office/drawing/2014/main" id="{91E06BC6-47AD-EC68-484A-0DAB5CC89C94}"/>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7" name="Google Shape;1830;p65">
              <a:extLst>
                <a:ext uri="{FF2B5EF4-FFF2-40B4-BE49-F238E27FC236}">
                  <a16:creationId xmlns:a16="http://schemas.microsoft.com/office/drawing/2014/main" id="{A1C387CD-DBEB-8023-7A3E-99B7CBD741FE}"/>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8" name="Google Shape;1831;p65">
              <a:extLst>
                <a:ext uri="{FF2B5EF4-FFF2-40B4-BE49-F238E27FC236}">
                  <a16:creationId xmlns:a16="http://schemas.microsoft.com/office/drawing/2014/main" id="{21F10E4B-8FF8-B6E5-DE2D-2BBDFDD40980}"/>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9" name="Google Shape;1832;p65">
              <a:extLst>
                <a:ext uri="{FF2B5EF4-FFF2-40B4-BE49-F238E27FC236}">
                  <a16:creationId xmlns:a16="http://schemas.microsoft.com/office/drawing/2014/main" id="{5CF7AACF-8B36-4165-6529-9AB5C024B1ED}"/>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0" name="Google Shape;1833;p65">
              <a:extLst>
                <a:ext uri="{FF2B5EF4-FFF2-40B4-BE49-F238E27FC236}">
                  <a16:creationId xmlns:a16="http://schemas.microsoft.com/office/drawing/2014/main" id="{E4A8D0FE-8258-B47D-B0FE-D9765E033B08}"/>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1" name="Google Shape;1834;p65">
              <a:extLst>
                <a:ext uri="{FF2B5EF4-FFF2-40B4-BE49-F238E27FC236}">
                  <a16:creationId xmlns:a16="http://schemas.microsoft.com/office/drawing/2014/main" id="{C378F41A-E0F9-5794-4276-DE4813FA81D1}"/>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2" name="Google Shape;1835;p65">
              <a:extLst>
                <a:ext uri="{FF2B5EF4-FFF2-40B4-BE49-F238E27FC236}">
                  <a16:creationId xmlns:a16="http://schemas.microsoft.com/office/drawing/2014/main" id="{121469A6-00BC-9B06-D12E-D131898A0E45}"/>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3" name="Google Shape;1836;p65">
              <a:extLst>
                <a:ext uri="{FF2B5EF4-FFF2-40B4-BE49-F238E27FC236}">
                  <a16:creationId xmlns:a16="http://schemas.microsoft.com/office/drawing/2014/main" id="{FED7FC83-F88C-4720-1CAF-5CF196CAE229}"/>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4" name="Google Shape;1837;p65">
              <a:extLst>
                <a:ext uri="{FF2B5EF4-FFF2-40B4-BE49-F238E27FC236}">
                  <a16:creationId xmlns:a16="http://schemas.microsoft.com/office/drawing/2014/main" id="{249063F0-9DA5-E5F6-83A2-93B2EE638398}"/>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5" name="Google Shape;1838;p65">
              <a:extLst>
                <a:ext uri="{FF2B5EF4-FFF2-40B4-BE49-F238E27FC236}">
                  <a16:creationId xmlns:a16="http://schemas.microsoft.com/office/drawing/2014/main" id="{B7D5A5B7-2F0B-3602-5775-92D8B4D99AE7}"/>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6" name="Google Shape;1839;p65">
              <a:extLst>
                <a:ext uri="{FF2B5EF4-FFF2-40B4-BE49-F238E27FC236}">
                  <a16:creationId xmlns:a16="http://schemas.microsoft.com/office/drawing/2014/main" id="{256C72EB-9D2B-689B-7F42-9981C24B4930}"/>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7" name="Google Shape;1840;p65">
              <a:extLst>
                <a:ext uri="{FF2B5EF4-FFF2-40B4-BE49-F238E27FC236}">
                  <a16:creationId xmlns:a16="http://schemas.microsoft.com/office/drawing/2014/main" id="{39FD2BD8-A69E-DE0A-C743-757CB6EC0F7F}"/>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8" name="Google Shape;1841;p65">
              <a:extLst>
                <a:ext uri="{FF2B5EF4-FFF2-40B4-BE49-F238E27FC236}">
                  <a16:creationId xmlns:a16="http://schemas.microsoft.com/office/drawing/2014/main" id="{8D95C9BB-700F-8217-5D67-31D57D6F891E}"/>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9" name="Google Shape;1842;p65">
              <a:extLst>
                <a:ext uri="{FF2B5EF4-FFF2-40B4-BE49-F238E27FC236}">
                  <a16:creationId xmlns:a16="http://schemas.microsoft.com/office/drawing/2014/main" id="{9C3D1BB5-BBA2-6B02-E41D-1CFA2CE976DD}"/>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0" name="Google Shape;1843;p65">
              <a:extLst>
                <a:ext uri="{FF2B5EF4-FFF2-40B4-BE49-F238E27FC236}">
                  <a16:creationId xmlns:a16="http://schemas.microsoft.com/office/drawing/2014/main" id="{E51FD092-1BAC-BDD0-DF5E-A320868EA82F}"/>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1" name="Google Shape;1844;p65">
              <a:extLst>
                <a:ext uri="{FF2B5EF4-FFF2-40B4-BE49-F238E27FC236}">
                  <a16:creationId xmlns:a16="http://schemas.microsoft.com/office/drawing/2014/main" id="{D63D4406-CF98-2FAA-0876-7C476B48E6DD}"/>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2" name="Google Shape;1845;p65">
              <a:extLst>
                <a:ext uri="{FF2B5EF4-FFF2-40B4-BE49-F238E27FC236}">
                  <a16:creationId xmlns:a16="http://schemas.microsoft.com/office/drawing/2014/main" id="{29000533-1095-11FB-6BEC-97FD65056D0A}"/>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3" name="Google Shape;1846;p65">
              <a:extLst>
                <a:ext uri="{FF2B5EF4-FFF2-40B4-BE49-F238E27FC236}">
                  <a16:creationId xmlns:a16="http://schemas.microsoft.com/office/drawing/2014/main" id="{E72C7F04-A8F3-E172-B91E-1729E86C81B3}"/>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4" name="Google Shape;1847;p65">
              <a:extLst>
                <a:ext uri="{FF2B5EF4-FFF2-40B4-BE49-F238E27FC236}">
                  <a16:creationId xmlns:a16="http://schemas.microsoft.com/office/drawing/2014/main" id="{9D933E80-B597-7A87-5BFD-9466D3EEA124}"/>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5" name="Google Shape;1848;p65">
              <a:extLst>
                <a:ext uri="{FF2B5EF4-FFF2-40B4-BE49-F238E27FC236}">
                  <a16:creationId xmlns:a16="http://schemas.microsoft.com/office/drawing/2014/main" id="{3FDB9652-D9DA-8A4D-0D6E-0A0429791C66}"/>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6" name="Google Shape;1849;p65">
              <a:extLst>
                <a:ext uri="{FF2B5EF4-FFF2-40B4-BE49-F238E27FC236}">
                  <a16:creationId xmlns:a16="http://schemas.microsoft.com/office/drawing/2014/main" id="{C1E5F024-E1D9-202C-9305-8DCBC622149F}"/>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7" name="Google Shape;1850;p65">
              <a:extLst>
                <a:ext uri="{FF2B5EF4-FFF2-40B4-BE49-F238E27FC236}">
                  <a16:creationId xmlns:a16="http://schemas.microsoft.com/office/drawing/2014/main" id="{A4FF1407-D1FB-424F-D4DF-F35CAFE7B8BE}"/>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8" name="Google Shape;1851;p65">
              <a:extLst>
                <a:ext uri="{FF2B5EF4-FFF2-40B4-BE49-F238E27FC236}">
                  <a16:creationId xmlns:a16="http://schemas.microsoft.com/office/drawing/2014/main" id="{BC8E3F23-4504-89D1-CA2A-6DE2A3E187E9}"/>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9" name="Google Shape;1852;p65">
              <a:extLst>
                <a:ext uri="{FF2B5EF4-FFF2-40B4-BE49-F238E27FC236}">
                  <a16:creationId xmlns:a16="http://schemas.microsoft.com/office/drawing/2014/main" id="{49C9125D-0314-2F8A-270B-72097B5FEC5A}"/>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0" name="Google Shape;1853;p65">
              <a:extLst>
                <a:ext uri="{FF2B5EF4-FFF2-40B4-BE49-F238E27FC236}">
                  <a16:creationId xmlns:a16="http://schemas.microsoft.com/office/drawing/2014/main" id="{41DFD7F4-8132-615B-BB5E-4F9C19DAC717}"/>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1" name="Google Shape;1854;p65">
              <a:extLst>
                <a:ext uri="{FF2B5EF4-FFF2-40B4-BE49-F238E27FC236}">
                  <a16:creationId xmlns:a16="http://schemas.microsoft.com/office/drawing/2014/main" id="{81999680-1CA2-BA6B-C68D-64EDE39439E3}"/>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2" name="Google Shape;1855;p65">
              <a:extLst>
                <a:ext uri="{FF2B5EF4-FFF2-40B4-BE49-F238E27FC236}">
                  <a16:creationId xmlns:a16="http://schemas.microsoft.com/office/drawing/2014/main" id="{67050772-A1E1-5D13-7857-C45F64F85708}"/>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3" name="Google Shape;1856;p65">
              <a:extLst>
                <a:ext uri="{FF2B5EF4-FFF2-40B4-BE49-F238E27FC236}">
                  <a16:creationId xmlns:a16="http://schemas.microsoft.com/office/drawing/2014/main" id="{16373235-43C0-B85D-81D0-E2FBDB11348C}"/>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4" name="Google Shape;1857;p65">
              <a:extLst>
                <a:ext uri="{FF2B5EF4-FFF2-40B4-BE49-F238E27FC236}">
                  <a16:creationId xmlns:a16="http://schemas.microsoft.com/office/drawing/2014/main" id="{229E0080-4DEA-7BE8-1FCC-245D62156AF8}"/>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5" name="Google Shape;1858;p65">
              <a:extLst>
                <a:ext uri="{FF2B5EF4-FFF2-40B4-BE49-F238E27FC236}">
                  <a16:creationId xmlns:a16="http://schemas.microsoft.com/office/drawing/2014/main" id="{CABB0E96-9EA2-2C5B-9671-352BE57B82B9}"/>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6" name="Google Shape;1859;p65">
              <a:extLst>
                <a:ext uri="{FF2B5EF4-FFF2-40B4-BE49-F238E27FC236}">
                  <a16:creationId xmlns:a16="http://schemas.microsoft.com/office/drawing/2014/main" id="{28BBB6C7-C433-AB9B-C3C9-A30318722042}"/>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7" name="Google Shape;1860;p65">
              <a:extLst>
                <a:ext uri="{FF2B5EF4-FFF2-40B4-BE49-F238E27FC236}">
                  <a16:creationId xmlns:a16="http://schemas.microsoft.com/office/drawing/2014/main" id="{62480E44-B286-C3A0-743F-D692B6293EE4}"/>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8" name="Google Shape;1861;p65">
              <a:extLst>
                <a:ext uri="{FF2B5EF4-FFF2-40B4-BE49-F238E27FC236}">
                  <a16:creationId xmlns:a16="http://schemas.microsoft.com/office/drawing/2014/main" id="{17283DA5-14CD-2EE7-8681-84D349FE5936}"/>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9" name="Google Shape;1862;p65">
              <a:extLst>
                <a:ext uri="{FF2B5EF4-FFF2-40B4-BE49-F238E27FC236}">
                  <a16:creationId xmlns:a16="http://schemas.microsoft.com/office/drawing/2014/main" id="{08B4A592-CBC8-1EFD-B3FA-9FDA2290DB4C}"/>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0" name="Google Shape;1863;p65">
              <a:extLst>
                <a:ext uri="{FF2B5EF4-FFF2-40B4-BE49-F238E27FC236}">
                  <a16:creationId xmlns:a16="http://schemas.microsoft.com/office/drawing/2014/main" id="{61CAC2B1-D909-F877-3EF4-D08E638EB585}"/>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1" name="Google Shape;1864;p65">
              <a:extLst>
                <a:ext uri="{FF2B5EF4-FFF2-40B4-BE49-F238E27FC236}">
                  <a16:creationId xmlns:a16="http://schemas.microsoft.com/office/drawing/2014/main" id="{56A02755-27D6-BAAE-1D29-E7C498769281}"/>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 name="Google Shape;1865;p65">
              <a:extLst>
                <a:ext uri="{FF2B5EF4-FFF2-40B4-BE49-F238E27FC236}">
                  <a16:creationId xmlns:a16="http://schemas.microsoft.com/office/drawing/2014/main" id="{E7017056-F4A0-FC95-55DE-E0D296E50B3A}"/>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 name="Google Shape;1866;p65">
              <a:extLst>
                <a:ext uri="{FF2B5EF4-FFF2-40B4-BE49-F238E27FC236}">
                  <a16:creationId xmlns:a16="http://schemas.microsoft.com/office/drawing/2014/main" id="{2F3230E8-7931-940D-A646-5F05FEAD5D23}"/>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 name="Google Shape;1867;p65">
              <a:extLst>
                <a:ext uri="{FF2B5EF4-FFF2-40B4-BE49-F238E27FC236}">
                  <a16:creationId xmlns:a16="http://schemas.microsoft.com/office/drawing/2014/main" id="{2C8BCD08-2E21-C26F-AF11-64BAB08E1058}"/>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 name="Google Shape;1868;p65">
              <a:extLst>
                <a:ext uri="{FF2B5EF4-FFF2-40B4-BE49-F238E27FC236}">
                  <a16:creationId xmlns:a16="http://schemas.microsoft.com/office/drawing/2014/main" id="{E4F2659A-C33F-1501-18BF-62E20A98480D}"/>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 name="Google Shape;1869;p65">
              <a:extLst>
                <a:ext uri="{FF2B5EF4-FFF2-40B4-BE49-F238E27FC236}">
                  <a16:creationId xmlns:a16="http://schemas.microsoft.com/office/drawing/2014/main" id="{BBE770D9-0664-9BB1-559A-152E8A369AF0}"/>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7" name="Google Shape;1870;p65">
              <a:extLst>
                <a:ext uri="{FF2B5EF4-FFF2-40B4-BE49-F238E27FC236}">
                  <a16:creationId xmlns:a16="http://schemas.microsoft.com/office/drawing/2014/main" id="{91CFE25F-D85F-AA1F-BA09-74740458A16C}"/>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8" name="Google Shape;1871;p65">
              <a:extLst>
                <a:ext uri="{FF2B5EF4-FFF2-40B4-BE49-F238E27FC236}">
                  <a16:creationId xmlns:a16="http://schemas.microsoft.com/office/drawing/2014/main" id="{0616565A-0C42-F29E-8734-6641D1E2CC3E}"/>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189" name="Google Shape;1817;p65">
            <a:extLst>
              <a:ext uri="{FF2B5EF4-FFF2-40B4-BE49-F238E27FC236}">
                <a16:creationId xmlns:a16="http://schemas.microsoft.com/office/drawing/2014/main" id="{B3AAE133-01FC-6433-E7B2-770B59F6119D}"/>
              </a:ext>
            </a:extLst>
          </p:cNvPr>
          <p:cNvGrpSpPr/>
          <p:nvPr/>
        </p:nvGrpSpPr>
        <p:grpSpPr>
          <a:xfrm>
            <a:off x="1723810" y="2208308"/>
            <a:ext cx="451768" cy="524875"/>
            <a:chOff x="1331375" y="833125"/>
            <a:chExt cx="4837950" cy="4325725"/>
          </a:xfrm>
        </p:grpSpPr>
        <p:sp>
          <p:nvSpPr>
            <p:cNvPr id="190" name="Google Shape;1818;p65">
              <a:extLst>
                <a:ext uri="{FF2B5EF4-FFF2-40B4-BE49-F238E27FC236}">
                  <a16:creationId xmlns:a16="http://schemas.microsoft.com/office/drawing/2014/main" id="{FBDBA9C2-986A-847D-949B-3DD6204B985F}"/>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1" name="Google Shape;1819;p65">
              <a:extLst>
                <a:ext uri="{FF2B5EF4-FFF2-40B4-BE49-F238E27FC236}">
                  <a16:creationId xmlns:a16="http://schemas.microsoft.com/office/drawing/2014/main" id="{A9A8C955-3934-9A8F-9C00-2BC1BC5CCBF5}"/>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2" name="Google Shape;1820;p65">
              <a:extLst>
                <a:ext uri="{FF2B5EF4-FFF2-40B4-BE49-F238E27FC236}">
                  <a16:creationId xmlns:a16="http://schemas.microsoft.com/office/drawing/2014/main" id="{93374C9D-6F89-1A47-5AEE-A5C08576C100}"/>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3" name="Google Shape;1821;p65">
              <a:extLst>
                <a:ext uri="{FF2B5EF4-FFF2-40B4-BE49-F238E27FC236}">
                  <a16:creationId xmlns:a16="http://schemas.microsoft.com/office/drawing/2014/main" id="{C9E4FF32-B1F9-0CB2-4F16-343DD8DE554F}"/>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4" name="Google Shape;1822;p65">
              <a:extLst>
                <a:ext uri="{FF2B5EF4-FFF2-40B4-BE49-F238E27FC236}">
                  <a16:creationId xmlns:a16="http://schemas.microsoft.com/office/drawing/2014/main" id="{E5A7C57E-AF86-C131-FF18-AE338B3E283F}"/>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5" name="Google Shape;1823;p65">
              <a:extLst>
                <a:ext uri="{FF2B5EF4-FFF2-40B4-BE49-F238E27FC236}">
                  <a16:creationId xmlns:a16="http://schemas.microsoft.com/office/drawing/2014/main" id="{81415090-FA51-BF10-CEC3-910593EEDDAE}"/>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6" name="Google Shape;1824;p65">
              <a:extLst>
                <a:ext uri="{FF2B5EF4-FFF2-40B4-BE49-F238E27FC236}">
                  <a16:creationId xmlns:a16="http://schemas.microsoft.com/office/drawing/2014/main" id="{E7B21B8D-7123-0CD4-F0DD-27E754910A84}"/>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7" name="Google Shape;1825;p65">
              <a:extLst>
                <a:ext uri="{FF2B5EF4-FFF2-40B4-BE49-F238E27FC236}">
                  <a16:creationId xmlns:a16="http://schemas.microsoft.com/office/drawing/2014/main" id="{2D8CE3B1-2DD5-FCE4-D788-E9E42D27157A}"/>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8" name="Google Shape;1826;p65">
              <a:extLst>
                <a:ext uri="{FF2B5EF4-FFF2-40B4-BE49-F238E27FC236}">
                  <a16:creationId xmlns:a16="http://schemas.microsoft.com/office/drawing/2014/main" id="{01EC958D-D3B8-6323-2B5A-57DC37998E8B}"/>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9" name="Google Shape;1827;p65">
              <a:extLst>
                <a:ext uri="{FF2B5EF4-FFF2-40B4-BE49-F238E27FC236}">
                  <a16:creationId xmlns:a16="http://schemas.microsoft.com/office/drawing/2014/main" id="{FF64D909-90B3-53E8-703B-BA431E54041F}"/>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0" name="Google Shape;1828;p65">
              <a:extLst>
                <a:ext uri="{FF2B5EF4-FFF2-40B4-BE49-F238E27FC236}">
                  <a16:creationId xmlns:a16="http://schemas.microsoft.com/office/drawing/2014/main" id="{F125C8F5-8BA3-08DA-67AA-C337D660C7A2}"/>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1" name="Google Shape;1829;p65">
              <a:extLst>
                <a:ext uri="{FF2B5EF4-FFF2-40B4-BE49-F238E27FC236}">
                  <a16:creationId xmlns:a16="http://schemas.microsoft.com/office/drawing/2014/main" id="{3355375C-ADEF-BE4F-599A-49D6CB63EA28}"/>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2" name="Google Shape;1830;p65">
              <a:extLst>
                <a:ext uri="{FF2B5EF4-FFF2-40B4-BE49-F238E27FC236}">
                  <a16:creationId xmlns:a16="http://schemas.microsoft.com/office/drawing/2014/main" id="{1DC3E61E-9259-D394-7F6D-4C0743FF1718}"/>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3" name="Google Shape;1831;p65">
              <a:extLst>
                <a:ext uri="{FF2B5EF4-FFF2-40B4-BE49-F238E27FC236}">
                  <a16:creationId xmlns:a16="http://schemas.microsoft.com/office/drawing/2014/main" id="{DAE0D931-CCCE-D8B8-7C45-F14994C95C8F}"/>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4" name="Google Shape;1832;p65">
              <a:extLst>
                <a:ext uri="{FF2B5EF4-FFF2-40B4-BE49-F238E27FC236}">
                  <a16:creationId xmlns:a16="http://schemas.microsoft.com/office/drawing/2014/main" id="{5C35C9FC-8F34-4B25-86B2-CB4C8F506EDA}"/>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5" name="Google Shape;1833;p65">
              <a:extLst>
                <a:ext uri="{FF2B5EF4-FFF2-40B4-BE49-F238E27FC236}">
                  <a16:creationId xmlns:a16="http://schemas.microsoft.com/office/drawing/2014/main" id="{13F40FF7-A321-773A-CBCC-3FE7FED62FED}"/>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6" name="Google Shape;1834;p65">
              <a:extLst>
                <a:ext uri="{FF2B5EF4-FFF2-40B4-BE49-F238E27FC236}">
                  <a16:creationId xmlns:a16="http://schemas.microsoft.com/office/drawing/2014/main" id="{FD2B6C15-F073-536A-A627-22860B72B94A}"/>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7" name="Google Shape;1835;p65">
              <a:extLst>
                <a:ext uri="{FF2B5EF4-FFF2-40B4-BE49-F238E27FC236}">
                  <a16:creationId xmlns:a16="http://schemas.microsoft.com/office/drawing/2014/main" id="{0364718A-7E32-041B-0BA3-6BC407573403}"/>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8" name="Google Shape;1836;p65">
              <a:extLst>
                <a:ext uri="{FF2B5EF4-FFF2-40B4-BE49-F238E27FC236}">
                  <a16:creationId xmlns:a16="http://schemas.microsoft.com/office/drawing/2014/main" id="{8EA9444B-3CA6-0714-30A7-B783FCBA5311}"/>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9" name="Google Shape;1837;p65">
              <a:extLst>
                <a:ext uri="{FF2B5EF4-FFF2-40B4-BE49-F238E27FC236}">
                  <a16:creationId xmlns:a16="http://schemas.microsoft.com/office/drawing/2014/main" id="{C6CCD27F-F741-61F5-F511-03D2A95F233F}"/>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0" name="Google Shape;1838;p65">
              <a:extLst>
                <a:ext uri="{FF2B5EF4-FFF2-40B4-BE49-F238E27FC236}">
                  <a16:creationId xmlns:a16="http://schemas.microsoft.com/office/drawing/2014/main" id="{EE224B9D-465F-78CC-1C18-1D5EC76614B3}"/>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1" name="Google Shape;1839;p65">
              <a:extLst>
                <a:ext uri="{FF2B5EF4-FFF2-40B4-BE49-F238E27FC236}">
                  <a16:creationId xmlns:a16="http://schemas.microsoft.com/office/drawing/2014/main" id="{1E541B70-B050-95CB-C4AA-C34A38E2F0C4}"/>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2" name="Google Shape;1840;p65">
              <a:extLst>
                <a:ext uri="{FF2B5EF4-FFF2-40B4-BE49-F238E27FC236}">
                  <a16:creationId xmlns:a16="http://schemas.microsoft.com/office/drawing/2014/main" id="{AF305A09-C680-5C47-495D-AF7845AB9688}"/>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3" name="Google Shape;1841;p65">
              <a:extLst>
                <a:ext uri="{FF2B5EF4-FFF2-40B4-BE49-F238E27FC236}">
                  <a16:creationId xmlns:a16="http://schemas.microsoft.com/office/drawing/2014/main" id="{7DA5EC18-09FA-4186-AED3-1EF52C096871}"/>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4" name="Google Shape;1842;p65">
              <a:extLst>
                <a:ext uri="{FF2B5EF4-FFF2-40B4-BE49-F238E27FC236}">
                  <a16:creationId xmlns:a16="http://schemas.microsoft.com/office/drawing/2014/main" id="{FBE04815-7476-35C0-0DC0-57CB9FC385AE}"/>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5" name="Google Shape;1843;p65">
              <a:extLst>
                <a:ext uri="{FF2B5EF4-FFF2-40B4-BE49-F238E27FC236}">
                  <a16:creationId xmlns:a16="http://schemas.microsoft.com/office/drawing/2014/main" id="{0F1BA9A5-46AC-E517-7D63-6BE2CC28EB06}"/>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6" name="Google Shape;1844;p65">
              <a:extLst>
                <a:ext uri="{FF2B5EF4-FFF2-40B4-BE49-F238E27FC236}">
                  <a16:creationId xmlns:a16="http://schemas.microsoft.com/office/drawing/2014/main" id="{C1EF2D61-6882-633B-CCC3-4328DCF8ED8B}"/>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7" name="Google Shape;1845;p65">
              <a:extLst>
                <a:ext uri="{FF2B5EF4-FFF2-40B4-BE49-F238E27FC236}">
                  <a16:creationId xmlns:a16="http://schemas.microsoft.com/office/drawing/2014/main" id="{E8A7E4C6-4C5D-A4B8-3BB8-4CABE18F023F}"/>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8" name="Google Shape;1846;p65">
              <a:extLst>
                <a:ext uri="{FF2B5EF4-FFF2-40B4-BE49-F238E27FC236}">
                  <a16:creationId xmlns:a16="http://schemas.microsoft.com/office/drawing/2014/main" id="{A7B3390F-53B4-B41A-71FB-5DD9E9DDC045}"/>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9" name="Google Shape;1847;p65">
              <a:extLst>
                <a:ext uri="{FF2B5EF4-FFF2-40B4-BE49-F238E27FC236}">
                  <a16:creationId xmlns:a16="http://schemas.microsoft.com/office/drawing/2014/main" id="{6F78D761-5884-DD2D-6A45-3030F124B8EB}"/>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0" name="Google Shape;1848;p65">
              <a:extLst>
                <a:ext uri="{FF2B5EF4-FFF2-40B4-BE49-F238E27FC236}">
                  <a16:creationId xmlns:a16="http://schemas.microsoft.com/office/drawing/2014/main" id="{31D20D73-9B25-4DF6-F9F1-B54C7E8D15B6}"/>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1" name="Google Shape;1849;p65">
              <a:extLst>
                <a:ext uri="{FF2B5EF4-FFF2-40B4-BE49-F238E27FC236}">
                  <a16:creationId xmlns:a16="http://schemas.microsoft.com/office/drawing/2014/main" id="{F7BEC430-6B82-1B6D-0DA2-3C33E235229A}"/>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2" name="Google Shape;1850;p65">
              <a:extLst>
                <a:ext uri="{FF2B5EF4-FFF2-40B4-BE49-F238E27FC236}">
                  <a16:creationId xmlns:a16="http://schemas.microsoft.com/office/drawing/2014/main" id="{18DAF606-82C1-E0F8-E465-A47E0CACDF54}"/>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3" name="Google Shape;1851;p65">
              <a:extLst>
                <a:ext uri="{FF2B5EF4-FFF2-40B4-BE49-F238E27FC236}">
                  <a16:creationId xmlns:a16="http://schemas.microsoft.com/office/drawing/2014/main" id="{3883CE01-F78E-1AF4-2E65-70EC039AE9A0}"/>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4" name="Google Shape;1852;p65">
              <a:extLst>
                <a:ext uri="{FF2B5EF4-FFF2-40B4-BE49-F238E27FC236}">
                  <a16:creationId xmlns:a16="http://schemas.microsoft.com/office/drawing/2014/main" id="{7E5A57DF-214C-4782-BF62-3567CA85D4D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5" name="Google Shape;1853;p65">
              <a:extLst>
                <a:ext uri="{FF2B5EF4-FFF2-40B4-BE49-F238E27FC236}">
                  <a16:creationId xmlns:a16="http://schemas.microsoft.com/office/drawing/2014/main" id="{4465D334-8078-A565-6E5C-4AE296164885}"/>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6" name="Google Shape;1854;p65">
              <a:extLst>
                <a:ext uri="{FF2B5EF4-FFF2-40B4-BE49-F238E27FC236}">
                  <a16:creationId xmlns:a16="http://schemas.microsoft.com/office/drawing/2014/main" id="{5F94FB8E-0061-9A53-7A45-458BF951DF9B}"/>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7" name="Google Shape;1855;p65">
              <a:extLst>
                <a:ext uri="{FF2B5EF4-FFF2-40B4-BE49-F238E27FC236}">
                  <a16:creationId xmlns:a16="http://schemas.microsoft.com/office/drawing/2014/main" id="{587C9977-56DE-9CCF-26D5-6B112CFAB15B}"/>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8" name="Google Shape;1856;p65">
              <a:extLst>
                <a:ext uri="{FF2B5EF4-FFF2-40B4-BE49-F238E27FC236}">
                  <a16:creationId xmlns:a16="http://schemas.microsoft.com/office/drawing/2014/main" id="{BE1F7D74-BC4E-97F3-E554-5F5D99153FAA}"/>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9" name="Google Shape;1857;p65">
              <a:extLst>
                <a:ext uri="{FF2B5EF4-FFF2-40B4-BE49-F238E27FC236}">
                  <a16:creationId xmlns:a16="http://schemas.microsoft.com/office/drawing/2014/main" id="{5DE285E1-D817-5CC6-A312-7DEB4B94DB5E}"/>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0" name="Google Shape;1858;p65">
              <a:extLst>
                <a:ext uri="{FF2B5EF4-FFF2-40B4-BE49-F238E27FC236}">
                  <a16:creationId xmlns:a16="http://schemas.microsoft.com/office/drawing/2014/main" id="{3ABFFF65-465C-8703-9570-89C9AE4F028D}"/>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1" name="Google Shape;1859;p65">
              <a:extLst>
                <a:ext uri="{FF2B5EF4-FFF2-40B4-BE49-F238E27FC236}">
                  <a16:creationId xmlns:a16="http://schemas.microsoft.com/office/drawing/2014/main" id="{1BA13032-5B14-8207-0056-5EAD93D1705D}"/>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2" name="Google Shape;1860;p65">
              <a:extLst>
                <a:ext uri="{FF2B5EF4-FFF2-40B4-BE49-F238E27FC236}">
                  <a16:creationId xmlns:a16="http://schemas.microsoft.com/office/drawing/2014/main" id="{92DE4CE3-64FD-4137-7ADB-7016569A0BD4}"/>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3" name="Google Shape;1861;p65">
              <a:extLst>
                <a:ext uri="{FF2B5EF4-FFF2-40B4-BE49-F238E27FC236}">
                  <a16:creationId xmlns:a16="http://schemas.microsoft.com/office/drawing/2014/main" id="{BE1B537F-93E6-3ECA-3AE9-4E8307347DE5}"/>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4" name="Google Shape;1862;p65">
              <a:extLst>
                <a:ext uri="{FF2B5EF4-FFF2-40B4-BE49-F238E27FC236}">
                  <a16:creationId xmlns:a16="http://schemas.microsoft.com/office/drawing/2014/main" id="{A074C4A0-829B-FDC1-D16A-F9074C8B8B28}"/>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5" name="Google Shape;1863;p65">
              <a:extLst>
                <a:ext uri="{FF2B5EF4-FFF2-40B4-BE49-F238E27FC236}">
                  <a16:creationId xmlns:a16="http://schemas.microsoft.com/office/drawing/2014/main" id="{BDD21A25-7374-02CA-AF61-F3482EB38425}"/>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6" name="Google Shape;1864;p65">
              <a:extLst>
                <a:ext uri="{FF2B5EF4-FFF2-40B4-BE49-F238E27FC236}">
                  <a16:creationId xmlns:a16="http://schemas.microsoft.com/office/drawing/2014/main" id="{65C43F17-7C9F-9E22-A00C-26FDA64E294F}"/>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7" name="Google Shape;1865;p65">
              <a:extLst>
                <a:ext uri="{FF2B5EF4-FFF2-40B4-BE49-F238E27FC236}">
                  <a16:creationId xmlns:a16="http://schemas.microsoft.com/office/drawing/2014/main" id="{54C3D362-F523-3FB2-298B-198F3B43EBE4}"/>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8" name="Google Shape;1866;p65">
              <a:extLst>
                <a:ext uri="{FF2B5EF4-FFF2-40B4-BE49-F238E27FC236}">
                  <a16:creationId xmlns:a16="http://schemas.microsoft.com/office/drawing/2014/main" id="{FD52FCBD-15AC-D57A-F499-324B40D167AE}"/>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9" name="Google Shape;1867;p65">
              <a:extLst>
                <a:ext uri="{FF2B5EF4-FFF2-40B4-BE49-F238E27FC236}">
                  <a16:creationId xmlns:a16="http://schemas.microsoft.com/office/drawing/2014/main" id="{8F18DB22-80B6-398C-FC18-599BF4778853}"/>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0" name="Google Shape;1868;p65">
              <a:extLst>
                <a:ext uri="{FF2B5EF4-FFF2-40B4-BE49-F238E27FC236}">
                  <a16:creationId xmlns:a16="http://schemas.microsoft.com/office/drawing/2014/main" id="{3B0130B3-F39E-779F-B66D-0001C5A63ADA}"/>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1" name="Google Shape;1869;p65">
              <a:extLst>
                <a:ext uri="{FF2B5EF4-FFF2-40B4-BE49-F238E27FC236}">
                  <a16:creationId xmlns:a16="http://schemas.microsoft.com/office/drawing/2014/main" id="{7F2BF532-9B5B-98CC-5005-256239F503DC}"/>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2" name="Google Shape;1870;p65">
              <a:extLst>
                <a:ext uri="{FF2B5EF4-FFF2-40B4-BE49-F238E27FC236}">
                  <a16:creationId xmlns:a16="http://schemas.microsoft.com/office/drawing/2014/main" id="{598B83F3-0511-088E-45EE-B2AD84B6A1E0}"/>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3" name="Google Shape;1871;p65">
              <a:extLst>
                <a:ext uri="{FF2B5EF4-FFF2-40B4-BE49-F238E27FC236}">
                  <a16:creationId xmlns:a16="http://schemas.microsoft.com/office/drawing/2014/main" id="{8987F699-6275-2AEE-0E40-047CE72E702C}"/>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sp>
        <p:nvSpPr>
          <p:cNvPr id="299" name="Google Shape;1356;p64">
            <a:extLst>
              <a:ext uri="{FF2B5EF4-FFF2-40B4-BE49-F238E27FC236}">
                <a16:creationId xmlns:a16="http://schemas.microsoft.com/office/drawing/2014/main" id="{B1AD26ED-D624-7290-A081-0F94C9F6E8E9}"/>
              </a:ext>
            </a:extLst>
          </p:cNvPr>
          <p:cNvSpPr txBox="1"/>
          <p:nvPr/>
        </p:nvSpPr>
        <p:spPr>
          <a:xfrm>
            <a:off x="863753" y="1725276"/>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4"/>
                </a:solidFill>
                <a:latin typeface="Arial Rounded MT Bold" panose="020F0704030504030204" pitchFamily="34" charset="0"/>
                <a:ea typeface="Marvel"/>
                <a:cs typeface="Marvel"/>
                <a:sym typeface="Marvel"/>
              </a:rPr>
              <a:t>fnagi.2019</a:t>
            </a:r>
          </a:p>
        </p:txBody>
      </p:sp>
      <p:sp>
        <p:nvSpPr>
          <p:cNvPr id="300" name="Google Shape;1367;p64">
            <a:extLst>
              <a:ext uri="{FF2B5EF4-FFF2-40B4-BE49-F238E27FC236}">
                <a16:creationId xmlns:a16="http://schemas.microsoft.com/office/drawing/2014/main" id="{648A5E34-9630-9CBA-D62B-7AE1F8D4066F}"/>
              </a:ext>
            </a:extLst>
          </p:cNvPr>
          <p:cNvSpPr txBox="1"/>
          <p:nvPr/>
        </p:nvSpPr>
        <p:spPr>
          <a:xfrm flipH="1">
            <a:off x="744662" y="1290674"/>
            <a:ext cx="2764566" cy="4819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Arial Rounded MT Bold" panose="020F0704030504030204" pitchFamily="34" charset="0"/>
                <a:ea typeface="Marvel"/>
                <a:cs typeface="Marvel"/>
                <a:sym typeface="Marvel"/>
              </a:rPr>
              <a:t>MRI, PET &amp; CSF </a:t>
            </a:r>
            <a:r>
              <a:rPr lang="en-US" sz="1200" dirty="0">
                <a:solidFill>
                  <a:schemeClr val="tx1"/>
                </a:solidFill>
                <a:latin typeface="Arial Rounded MT Bold" panose="020F0704030504030204" pitchFamily="34" charset="0"/>
                <a:ea typeface="Marvel"/>
                <a:cs typeface="Marvel"/>
                <a:sym typeface="Marvel"/>
              </a:rPr>
              <a:t>data with Using SAE,DBM &amp; SVM</a:t>
            </a:r>
          </a:p>
        </p:txBody>
      </p:sp>
      <p:sp>
        <p:nvSpPr>
          <p:cNvPr id="301" name="Google Shape;1368;p64">
            <a:extLst>
              <a:ext uri="{FF2B5EF4-FFF2-40B4-BE49-F238E27FC236}">
                <a16:creationId xmlns:a16="http://schemas.microsoft.com/office/drawing/2014/main" id="{AB8A427C-28BC-5CE5-77C7-8BB05D1C8977}"/>
              </a:ext>
            </a:extLst>
          </p:cNvPr>
          <p:cNvSpPr txBox="1"/>
          <p:nvPr/>
        </p:nvSpPr>
        <p:spPr>
          <a:xfrm flipH="1">
            <a:off x="859606" y="919715"/>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Arial Rounded MT Bold" panose="020F0704030504030204" pitchFamily="34" charset="0"/>
                <a:ea typeface="Marvel"/>
                <a:cs typeface="Marvel"/>
                <a:sym typeface="Marvel"/>
              </a:rPr>
              <a:t>Accuracy of 91 % </a:t>
            </a:r>
            <a:endParaRPr lang="en-US" sz="1600" b="1" dirty="0">
              <a:solidFill>
                <a:schemeClr val="accent1"/>
              </a:solidFill>
              <a:latin typeface="Arial Rounded MT Bold" panose="020F0704030504030204" pitchFamily="34" charset="0"/>
              <a:ea typeface="Open Sans"/>
              <a:cs typeface="Open Sans"/>
              <a:sym typeface="Open Sans"/>
            </a:endParaRPr>
          </a:p>
        </p:txBody>
      </p:sp>
      <p:sp>
        <p:nvSpPr>
          <p:cNvPr id="303" name="Google Shape;1367;p64">
            <a:extLst>
              <a:ext uri="{FF2B5EF4-FFF2-40B4-BE49-F238E27FC236}">
                <a16:creationId xmlns:a16="http://schemas.microsoft.com/office/drawing/2014/main" id="{E0176630-62D3-97F0-CAD2-727F03A40FF7}"/>
              </a:ext>
            </a:extLst>
          </p:cNvPr>
          <p:cNvSpPr txBox="1"/>
          <p:nvPr/>
        </p:nvSpPr>
        <p:spPr>
          <a:xfrm flipH="1">
            <a:off x="3106268" y="3015318"/>
            <a:ext cx="2929636" cy="11454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latin typeface="Arial Rounded MT Bold" panose="020F0704030504030204" pitchFamily="34" charset="0"/>
                <a:ea typeface="Marvel"/>
                <a:cs typeface="Marvel"/>
                <a:sym typeface="Marvel"/>
              </a:rPr>
              <a:t>distinguish AD From mild cognitive impairment using PET data Using Deep Belief Network</a:t>
            </a:r>
          </a:p>
        </p:txBody>
      </p:sp>
      <p:sp>
        <p:nvSpPr>
          <p:cNvPr id="305" name="Google Shape;1356;p64">
            <a:extLst>
              <a:ext uri="{FF2B5EF4-FFF2-40B4-BE49-F238E27FC236}">
                <a16:creationId xmlns:a16="http://schemas.microsoft.com/office/drawing/2014/main" id="{6CDC4F61-DF25-C4B9-469A-0BD80E9BA44F}"/>
              </a:ext>
            </a:extLst>
          </p:cNvPr>
          <p:cNvSpPr txBox="1"/>
          <p:nvPr/>
        </p:nvSpPr>
        <p:spPr>
          <a:xfrm>
            <a:off x="5924609" y="1741552"/>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4"/>
                </a:solidFill>
                <a:latin typeface="Arial Rounded MT Bold" panose="020F0704030504030204" pitchFamily="34" charset="0"/>
                <a:ea typeface="Marvel"/>
                <a:cs typeface="Marvel"/>
                <a:sym typeface="Marvel"/>
              </a:rPr>
              <a:t>Ju et al.2017</a:t>
            </a:r>
          </a:p>
        </p:txBody>
      </p:sp>
      <p:sp>
        <p:nvSpPr>
          <p:cNvPr id="306" name="Google Shape;1367;p64">
            <a:extLst>
              <a:ext uri="{FF2B5EF4-FFF2-40B4-BE49-F238E27FC236}">
                <a16:creationId xmlns:a16="http://schemas.microsoft.com/office/drawing/2014/main" id="{3040F447-97A6-BF6C-B631-C9568196E121}"/>
              </a:ext>
            </a:extLst>
          </p:cNvPr>
          <p:cNvSpPr txBox="1"/>
          <p:nvPr/>
        </p:nvSpPr>
        <p:spPr>
          <a:xfrm flipH="1">
            <a:off x="5924608" y="1408386"/>
            <a:ext cx="2843317"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latin typeface="Arial Rounded MT Bold" panose="020F0704030504030204" pitchFamily="34" charset="0"/>
                <a:ea typeface="Marvel"/>
                <a:cs typeface="Marvel"/>
                <a:sym typeface="Marvel"/>
              </a:rPr>
              <a:t>using </a:t>
            </a:r>
            <a:r>
              <a:rPr lang="en-US" b="1" dirty="0">
                <a:solidFill>
                  <a:schemeClr val="tx1"/>
                </a:solidFill>
                <a:latin typeface="Arial Rounded MT Bold" panose="020F0704030504030204" pitchFamily="34" charset="0"/>
                <a:ea typeface="Marvel"/>
                <a:cs typeface="Marvel"/>
                <a:sym typeface="Marvel"/>
              </a:rPr>
              <a:t>MRI data </a:t>
            </a:r>
            <a:r>
              <a:rPr lang="en-US" sz="1200" dirty="0">
                <a:solidFill>
                  <a:schemeClr val="tx1"/>
                </a:solidFill>
                <a:latin typeface="Arial Rounded MT Bold" panose="020F0704030504030204" pitchFamily="34" charset="0"/>
                <a:ea typeface="Marvel"/>
                <a:cs typeface="Marvel"/>
                <a:sym typeface="Marvel"/>
              </a:rPr>
              <a:t>with Using autoencoder Accuracy of 91 %</a:t>
            </a:r>
          </a:p>
        </p:txBody>
      </p:sp>
      <p:sp>
        <p:nvSpPr>
          <p:cNvPr id="2" name="Google Shape;1368;p64">
            <a:extLst>
              <a:ext uri="{FF2B5EF4-FFF2-40B4-BE49-F238E27FC236}">
                <a16:creationId xmlns:a16="http://schemas.microsoft.com/office/drawing/2014/main" id="{B2FF4A6F-8F12-F5C9-144A-74DAD41AE2A8}"/>
              </a:ext>
            </a:extLst>
          </p:cNvPr>
          <p:cNvSpPr txBox="1"/>
          <p:nvPr/>
        </p:nvSpPr>
        <p:spPr>
          <a:xfrm flipH="1">
            <a:off x="5980221" y="1019737"/>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Arial Rounded MT Bold" panose="020F0704030504030204" pitchFamily="34" charset="0"/>
                <a:ea typeface="Marvel"/>
                <a:cs typeface="Marvel"/>
                <a:sym typeface="Marvel"/>
              </a:rPr>
              <a:t>Accuracy of 91 % </a:t>
            </a:r>
            <a:endParaRPr lang="en-US" sz="1600" b="1" dirty="0">
              <a:solidFill>
                <a:schemeClr val="accent1"/>
              </a:solidFill>
              <a:latin typeface="Arial Rounded MT Bold" panose="020F0704030504030204" pitchFamily="34" charset="0"/>
              <a:ea typeface="Open Sans"/>
              <a:cs typeface="Open Sans"/>
              <a:sym typeface="Open Sans"/>
            </a:endParaRPr>
          </a:p>
        </p:txBody>
      </p:sp>
      <p:sp>
        <p:nvSpPr>
          <p:cNvPr id="8" name="Google Shape;1356;p64">
            <a:extLst>
              <a:ext uri="{FF2B5EF4-FFF2-40B4-BE49-F238E27FC236}">
                <a16:creationId xmlns:a16="http://schemas.microsoft.com/office/drawing/2014/main" id="{4D07E209-DA3E-49A2-490E-4951F347C3F9}"/>
              </a:ext>
            </a:extLst>
          </p:cNvPr>
          <p:cNvSpPr txBox="1"/>
          <p:nvPr/>
        </p:nvSpPr>
        <p:spPr>
          <a:xfrm>
            <a:off x="3257494" y="2771832"/>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4"/>
                </a:solidFill>
                <a:latin typeface="Arial Rounded MT Bold" panose="020F0704030504030204" pitchFamily="34" charset="0"/>
                <a:ea typeface="Marvel"/>
                <a:cs typeface="Marvel"/>
                <a:sym typeface="Marvel"/>
              </a:rPr>
              <a:t>Shen et al.2019</a:t>
            </a:r>
          </a:p>
        </p:txBody>
      </p:sp>
      <p:sp>
        <p:nvSpPr>
          <p:cNvPr id="9" name="Google Shape;1368;p64">
            <a:extLst>
              <a:ext uri="{FF2B5EF4-FFF2-40B4-BE49-F238E27FC236}">
                <a16:creationId xmlns:a16="http://schemas.microsoft.com/office/drawing/2014/main" id="{06414943-2616-F7D7-58D1-57D391FC57E9}"/>
              </a:ext>
            </a:extLst>
          </p:cNvPr>
          <p:cNvSpPr txBox="1"/>
          <p:nvPr/>
        </p:nvSpPr>
        <p:spPr>
          <a:xfrm flipH="1">
            <a:off x="3119079" y="3929106"/>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Arial Rounded MT Bold" panose="020F0704030504030204" pitchFamily="34" charset="0"/>
                <a:ea typeface="Marvel"/>
                <a:cs typeface="Marvel"/>
                <a:sym typeface="Marvel"/>
              </a:rPr>
              <a:t>Accuracy of 86%</a:t>
            </a:r>
            <a:endParaRPr lang="en-US" sz="1600" b="1" dirty="0">
              <a:solidFill>
                <a:schemeClr val="accent1"/>
              </a:solidFill>
              <a:latin typeface="Arial Rounded MT Bold" panose="020F0704030504030204" pitchFamily="34" charset="0"/>
              <a:ea typeface="Open Sans"/>
              <a:cs typeface="Open Sans"/>
              <a:sym typeface="Open Sans"/>
            </a:endParaRPr>
          </a:p>
        </p:txBody>
      </p:sp>
    </p:spTree>
    <p:extLst>
      <p:ext uri="{BB962C8B-B14F-4D97-AF65-F5344CB8AC3E}">
        <p14:creationId xmlns:p14="http://schemas.microsoft.com/office/powerpoint/2010/main" val="3001587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grpSp>
        <p:nvGrpSpPr>
          <p:cNvPr id="1481" name="Google Shape;1481;p56"/>
          <p:cNvGrpSpPr/>
          <p:nvPr/>
        </p:nvGrpSpPr>
        <p:grpSpPr>
          <a:xfrm>
            <a:off x="5407988" y="539400"/>
            <a:ext cx="4427750" cy="4713008"/>
            <a:chOff x="5407988" y="539400"/>
            <a:chExt cx="4427750" cy="4713008"/>
          </a:xfrm>
        </p:grpSpPr>
        <p:grpSp>
          <p:nvGrpSpPr>
            <p:cNvPr id="1482" name="Google Shape;1482;p56"/>
            <p:cNvGrpSpPr/>
            <p:nvPr/>
          </p:nvGrpSpPr>
          <p:grpSpPr>
            <a:xfrm>
              <a:off x="5407988" y="1205311"/>
              <a:ext cx="4427750" cy="4047097"/>
              <a:chOff x="1210815" y="637186"/>
              <a:chExt cx="4975000" cy="4547300"/>
            </a:xfrm>
          </p:grpSpPr>
          <p:sp>
            <p:nvSpPr>
              <p:cNvPr id="1483" name="Google Shape;1483;p56"/>
              <p:cNvSpPr/>
              <p:nvPr/>
            </p:nvSpPr>
            <p:spPr>
              <a:xfrm>
                <a:off x="1210815" y="637186"/>
                <a:ext cx="4975000" cy="4547300"/>
              </a:xfrm>
              <a:custGeom>
                <a:avLst/>
                <a:gdLst/>
                <a:ahLst/>
                <a:cxnLst/>
                <a:rect l="l" t="t" r="r" b="b"/>
                <a:pathLst>
                  <a:path w="199000" h="181892" extrusionOk="0">
                    <a:moveTo>
                      <a:pt x="145095" y="1"/>
                    </a:moveTo>
                    <a:cubicBezTo>
                      <a:pt x="138627" y="1"/>
                      <a:pt x="132133" y="1487"/>
                      <a:pt x="126012" y="4493"/>
                    </a:cubicBezTo>
                    <a:cubicBezTo>
                      <a:pt x="114352" y="10189"/>
                      <a:pt x="105300" y="19870"/>
                      <a:pt x="93640" y="25565"/>
                    </a:cubicBezTo>
                    <a:cubicBezTo>
                      <a:pt x="77694" y="33359"/>
                      <a:pt x="60219" y="37615"/>
                      <a:pt x="44092" y="45079"/>
                    </a:cubicBezTo>
                    <a:cubicBezTo>
                      <a:pt x="27996" y="52542"/>
                      <a:pt x="12590" y="64262"/>
                      <a:pt x="6805" y="81048"/>
                    </a:cubicBezTo>
                    <a:cubicBezTo>
                      <a:pt x="0" y="100891"/>
                      <a:pt x="2398" y="124211"/>
                      <a:pt x="12799" y="142345"/>
                    </a:cubicBezTo>
                    <a:cubicBezTo>
                      <a:pt x="29403" y="171284"/>
                      <a:pt x="62084" y="181892"/>
                      <a:pt x="93858" y="181892"/>
                    </a:cubicBezTo>
                    <a:cubicBezTo>
                      <a:pt x="94435" y="181892"/>
                      <a:pt x="95012" y="181888"/>
                      <a:pt x="95588" y="181881"/>
                    </a:cubicBezTo>
                    <a:cubicBezTo>
                      <a:pt x="163839" y="181102"/>
                      <a:pt x="198999" y="98403"/>
                      <a:pt x="187879" y="38994"/>
                    </a:cubicBezTo>
                    <a:cubicBezTo>
                      <a:pt x="185451" y="26105"/>
                      <a:pt x="179516" y="13756"/>
                      <a:pt x="168156" y="6712"/>
                    </a:cubicBezTo>
                    <a:cubicBezTo>
                      <a:pt x="161006" y="2259"/>
                      <a:pt x="153070" y="1"/>
                      <a:pt x="1450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56"/>
              <p:cNvSpPr/>
              <p:nvPr/>
            </p:nvSpPr>
            <p:spPr>
              <a:xfrm>
                <a:off x="2694175" y="2394750"/>
                <a:ext cx="1923625" cy="2085500"/>
              </a:xfrm>
              <a:custGeom>
                <a:avLst/>
                <a:gdLst/>
                <a:ahLst/>
                <a:cxnLst/>
                <a:rect l="l" t="t" r="r" b="b"/>
                <a:pathLst>
                  <a:path w="76945" h="83420" extrusionOk="0">
                    <a:moveTo>
                      <a:pt x="49159" y="1"/>
                    </a:moveTo>
                    <a:cubicBezTo>
                      <a:pt x="49159" y="1"/>
                      <a:pt x="40856" y="1170"/>
                      <a:pt x="37948" y="1530"/>
                    </a:cubicBezTo>
                    <a:cubicBezTo>
                      <a:pt x="35071" y="1919"/>
                      <a:pt x="30665" y="5396"/>
                      <a:pt x="30665" y="5396"/>
                    </a:cubicBezTo>
                    <a:cubicBezTo>
                      <a:pt x="23860" y="6595"/>
                      <a:pt x="16157" y="10282"/>
                      <a:pt x="16157" y="10282"/>
                    </a:cubicBezTo>
                    <a:cubicBezTo>
                      <a:pt x="11331" y="16427"/>
                      <a:pt x="4197" y="36569"/>
                      <a:pt x="2099" y="46281"/>
                    </a:cubicBezTo>
                    <a:cubicBezTo>
                      <a:pt x="1" y="55963"/>
                      <a:pt x="481" y="66843"/>
                      <a:pt x="481" y="66843"/>
                    </a:cubicBezTo>
                    <a:cubicBezTo>
                      <a:pt x="5486" y="71220"/>
                      <a:pt x="17476" y="73588"/>
                      <a:pt x="17476" y="73588"/>
                    </a:cubicBezTo>
                    <a:lnTo>
                      <a:pt x="18825" y="83419"/>
                    </a:lnTo>
                    <a:lnTo>
                      <a:pt x="57941" y="83419"/>
                    </a:lnTo>
                    <a:lnTo>
                      <a:pt x="64685" y="54764"/>
                    </a:lnTo>
                    <a:cubicBezTo>
                      <a:pt x="64685" y="54764"/>
                      <a:pt x="68462" y="47780"/>
                      <a:pt x="69991" y="44513"/>
                    </a:cubicBezTo>
                    <a:cubicBezTo>
                      <a:pt x="71519" y="41216"/>
                      <a:pt x="76945" y="26378"/>
                      <a:pt x="76945" y="26378"/>
                    </a:cubicBezTo>
                    <a:cubicBezTo>
                      <a:pt x="76045" y="23561"/>
                      <a:pt x="72419" y="21133"/>
                      <a:pt x="70680" y="19844"/>
                    </a:cubicBezTo>
                    <a:cubicBezTo>
                      <a:pt x="68912" y="18585"/>
                      <a:pt x="66634" y="16157"/>
                      <a:pt x="64715" y="14329"/>
                    </a:cubicBezTo>
                    <a:cubicBezTo>
                      <a:pt x="62797" y="12500"/>
                      <a:pt x="59080" y="10282"/>
                      <a:pt x="59080" y="10282"/>
                    </a:cubicBezTo>
                    <a:cubicBezTo>
                      <a:pt x="58211" y="8184"/>
                      <a:pt x="57132" y="6176"/>
                      <a:pt x="55843" y="4317"/>
                    </a:cubicBezTo>
                    <a:cubicBezTo>
                      <a:pt x="53595" y="1080"/>
                      <a:pt x="49308" y="211"/>
                      <a:pt x="4915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56"/>
              <p:cNvSpPr/>
              <p:nvPr/>
            </p:nvSpPr>
            <p:spPr>
              <a:xfrm>
                <a:off x="3364100" y="1427350"/>
                <a:ext cx="771125" cy="1355650"/>
              </a:xfrm>
              <a:custGeom>
                <a:avLst/>
                <a:gdLst/>
                <a:ahLst/>
                <a:cxnLst/>
                <a:rect l="l" t="t" r="r" b="b"/>
                <a:pathLst>
                  <a:path w="30845" h="54226" extrusionOk="0">
                    <a:moveTo>
                      <a:pt x="17506" y="0"/>
                    </a:moveTo>
                    <a:lnTo>
                      <a:pt x="2339" y="4256"/>
                    </a:lnTo>
                    <a:lnTo>
                      <a:pt x="1" y="13369"/>
                    </a:lnTo>
                    <a:lnTo>
                      <a:pt x="1500" y="17985"/>
                    </a:lnTo>
                    <a:cubicBezTo>
                      <a:pt x="1500" y="17985"/>
                      <a:pt x="1799" y="22271"/>
                      <a:pt x="1859" y="24369"/>
                    </a:cubicBezTo>
                    <a:cubicBezTo>
                      <a:pt x="1919" y="26497"/>
                      <a:pt x="1859" y="28116"/>
                      <a:pt x="3478" y="30694"/>
                    </a:cubicBezTo>
                    <a:cubicBezTo>
                      <a:pt x="5067" y="33272"/>
                      <a:pt x="6565" y="35819"/>
                      <a:pt x="10042" y="38037"/>
                    </a:cubicBezTo>
                    <a:lnTo>
                      <a:pt x="10042" y="43882"/>
                    </a:lnTo>
                    <a:cubicBezTo>
                      <a:pt x="10042" y="43882"/>
                      <a:pt x="7884" y="50147"/>
                      <a:pt x="9083" y="53984"/>
                    </a:cubicBezTo>
                    <a:cubicBezTo>
                      <a:pt x="9083" y="53984"/>
                      <a:pt x="9306" y="54226"/>
                      <a:pt x="9855" y="54226"/>
                    </a:cubicBezTo>
                    <a:cubicBezTo>
                      <a:pt x="10273" y="54226"/>
                      <a:pt x="10879" y="54086"/>
                      <a:pt x="11721" y="53594"/>
                    </a:cubicBezTo>
                    <a:cubicBezTo>
                      <a:pt x="13699" y="52485"/>
                      <a:pt x="22062" y="46880"/>
                      <a:pt x="24969" y="41035"/>
                    </a:cubicBezTo>
                    <a:lnTo>
                      <a:pt x="25869" y="26198"/>
                    </a:lnTo>
                    <a:cubicBezTo>
                      <a:pt x="25869" y="26198"/>
                      <a:pt x="26036" y="26225"/>
                      <a:pt x="26301" y="26225"/>
                    </a:cubicBezTo>
                    <a:cubicBezTo>
                      <a:pt x="27047" y="26225"/>
                      <a:pt x="28564" y="26013"/>
                      <a:pt x="29316" y="24399"/>
                    </a:cubicBezTo>
                    <a:cubicBezTo>
                      <a:pt x="30844" y="22241"/>
                      <a:pt x="30784" y="19723"/>
                      <a:pt x="30215" y="17685"/>
                    </a:cubicBezTo>
                    <a:cubicBezTo>
                      <a:pt x="29954" y="16796"/>
                      <a:pt x="29322" y="16546"/>
                      <a:pt x="28693" y="16546"/>
                    </a:cubicBezTo>
                    <a:cubicBezTo>
                      <a:pt x="27878" y="16546"/>
                      <a:pt x="27068" y="16966"/>
                      <a:pt x="27068" y="16966"/>
                    </a:cubicBezTo>
                    <a:lnTo>
                      <a:pt x="27607" y="15737"/>
                    </a:lnTo>
                    <a:cubicBezTo>
                      <a:pt x="27607" y="15737"/>
                      <a:pt x="28476" y="5845"/>
                      <a:pt x="24190" y="4886"/>
                    </a:cubicBezTo>
                    <a:cubicBezTo>
                      <a:pt x="19904" y="3927"/>
                      <a:pt x="17506" y="0"/>
                      <a:pt x="17506"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56"/>
              <p:cNvSpPr/>
              <p:nvPr/>
            </p:nvSpPr>
            <p:spPr>
              <a:xfrm>
                <a:off x="3302650" y="1299300"/>
                <a:ext cx="791350" cy="621150"/>
              </a:xfrm>
              <a:custGeom>
                <a:avLst/>
                <a:gdLst/>
                <a:ahLst/>
                <a:cxnLst/>
                <a:rect l="l" t="t" r="r" b="b"/>
                <a:pathLst>
                  <a:path w="31654" h="24846" extrusionOk="0">
                    <a:moveTo>
                      <a:pt x="16344" y="1"/>
                    </a:moveTo>
                    <a:cubicBezTo>
                      <a:pt x="16006" y="1"/>
                      <a:pt x="15703" y="91"/>
                      <a:pt x="15438" y="296"/>
                    </a:cubicBezTo>
                    <a:cubicBezTo>
                      <a:pt x="13669" y="1675"/>
                      <a:pt x="4827" y="3384"/>
                      <a:pt x="2399" y="6291"/>
                    </a:cubicBezTo>
                    <a:cubicBezTo>
                      <a:pt x="1" y="9199"/>
                      <a:pt x="1829" y="13095"/>
                      <a:pt x="1769" y="16183"/>
                    </a:cubicBezTo>
                    <a:cubicBezTo>
                      <a:pt x="1695" y="18748"/>
                      <a:pt x="3689" y="24147"/>
                      <a:pt x="4039" y="24147"/>
                    </a:cubicBezTo>
                    <a:cubicBezTo>
                      <a:pt x="4111" y="24147"/>
                      <a:pt x="4114" y="23924"/>
                      <a:pt x="4018" y="23406"/>
                    </a:cubicBezTo>
                    <a:cubicBezTo>
                      <a:pt x="3988" y="23317"/>
                      <a:pt x="3958" y="23227"/>
                      <a:pt x="3958" y="23107"/>
                    </a:cubicBezTo>
                    <a:cubicBezTo>
                      <a:pt x="3538" y="20319"/>
                      <a:pt x="3538" y="17472"/>
                      <a:pt x="3928" y="14684"/>
                    </a:cubicBezTo>
                    <a:cubicBezTo>
                      <a:pt x="4227" y="12885"/>
                      <a:pt x="5936" y="9948"/>
                      <a:pt x="5936" y="9948"/>
                    </a:cubicBezTo>
                    <a:cubicBezTo>
                      <a:pt x="6741" y="10016"/>
                      <a:pt x="7507" y="10047"/>
                      <a:pt x="8235" y="10047"/>
                    </a:cubicBezTo>
                    <a:cubicBezTo>
                      <a:pt x="14882" y="10047"/>
                      <a:pt x="18315" y="7490"/>
                      <a:pt x="18315" y="7490"/>
                    </a:cubicBezTo>
                    <a:cubicBezTo>
                      <a:pt x="19604" y="11417"/>
                      <a:pt x="25209" y="10278"/>
                      <a:pt x="25899" y="12526"/>
                    </a:cubicBezTo>
                    <a:cubicBezTo>
                      <a:pt x="26618" y="14774"/>
                      <a:pt x="24700" y="17921"/>
                      <a:pt x="25059" y="21038"/>
                    </a:cubicBezTo>
                    <a:cubicBezTo>
                      <a:pt x="25419" y="24186"/>
                      <a:pt x="27337" y="24845"/>
                      <a:pt x="27337" y="24845"/>
                    </a:cubicBezTo>
                    <a:cubicBezTo>
                      <a:pt x="28862" y="21995"/>
                      <a:pt x="30256" y="21620"/>
                      <a:pt x="30884" y="21620"/>
                    </a:cubicBezTo>
                    <a:cubicBezTo>
                      <a:pt x="31108" y="21620"/>
                      <a:pt x="31234" y="21668"/>
                      <a:pt x="31234" y="21668"/>
                    </a:cubicBezTo>
                    <a:cubicBezTo>
                      <a:pt x="31204" y="18730"/>
                      <a:pt x="30665" y="17981"/>
                      <a:pt x="31174" y="12436"/>
                    </a:cubicBezTo>
                    <a:cubicBezTo>
                      <a:pt x="31654" y="6861"/>
                      <a:pt x="28417" y="5272"/>
                      <a:pt x="24490" y="3923"/>
                    </a:cubicBezTo>
                    <a:cubicBezTo>
                      <a:pt x="21162" y="2780"/>
                      <a:pt x="18222" y="1"/>
                      <a:pt x="16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56"/>
              <p:cNvSpPr/>
              <p:nvPr/>
            </p:nvSpPr>
            <p:spPr>
              <a:xfrm>
                <a:off x="3656350" y="2421000"/>
                <a:ext cx="517825" cy="442125"/>
              </a:xfrm>
              <a:custGeom>
                <a:avLst/>
                <a:gdLst/>
                <a:ahLst/>
                <a:cxnLst/>
                <a:rect l="l" t="t" r="r" b="b"/>
                <a:pathLst>
                  <a:path w="20713" h="17685" fill="none" extrusionOk="0">
                    <a:moveTo>
                      <a:pt x="1" y="15137"/>
                    </a:moveTo>
                    <a:cubicBezTo>
                      <a:pt x="1829" y="13968"/>
                      <a:pt x="4227" y="14418"/>
                      <a:pt x="6235" y="15227"/>
                    </a:cubicBezTo>
                    <a:cubicBezTo>
                      <a:pt x="7315" y="15677"/>
                      <a:pt x="8364" y="16246"/>
                      <a:pt x="9443" y="16726"/>
                    </a:cubicBezTo>
                    <a:cubicBezTo>
                      <a:pt x="9982" y="16965"/>
                      <a:pt x="10552" y="17175"/>
                      <a:pt x="11121" y="17325"/>
                    </a:cubicBezTo>
                    <a:cubicBezTo>
                      <a:pt x="12470" y="17685"/>
                      <a:pt x="11990" y="15976"/>
                      <a:pt x="11901" y="15227"/>
                    </a:cubicBezTo>
                    <a:cubicBezTo>
                      <a:pt x="11811" y="14148"/>
                      <a:pt x="11721" y="13039"/>
                      <a:pt x="11601" y="11960"/>
                    </a:cubicBezTo>
                    <a:cubicBezTo>
                      <a:pt x="11541" y="11720"/>
                      <a:pt x="11571" y="11510"/>
                      <a:pt x="11661" y="11300"/>
                    </a:cubicBezTo>
                    <a:cubicBezTo>
                      <a:pt x="11811" y="11120"/>
                      <a:pt x="11990" y="11001"/>
                      <a:pt x="12200" y="10971"/>
                    </a:cubicBezTo>
                    <a:cubicBezTo>
                      <a:pt x="14598" y="10221"/>
                      <a:pt x="17176" y="10551"/>
                      <a:pt x="19694" y="10581"/>
                    </a:cubicBezTo>
                    <a:cubicBezTo>
                      <a:pt x="19904" y="10611"/>
                      <a:pt x="20143" y="10581"/>
                      <a:pt x="20353" y="10461"/>
                    </a:cubicBezTo>
                    <a:cubicBezTo>
                      <a:pt x="20713" y="10221"/>
                      <a:pt x="20683" y="9682"/>
                      <a:pt x="20593" y="9232"/>
                    </a:cubicBezTo>
                    <a:cubicBezTo>
                      <a:pt x="19724" y="5545"/>
                      <a:pt x="16666" y="1858"/>
                      <a:pt x="13339"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56"/>
              <p:cNvSpPr/>
              <p:nvPr/>
            </p:nvSpPr>
            <p:spPr>
              <a:xfrm>
                <a:off x="3445050" y="2435975"/>
                <a:ext cx="170125" cy="340975"/>
              </a:xfrm>
              <a:custGeom>
                <a:avLst/>
                <a:gdLst/>
                <a:ahLst/>
                <a:cxnLst/>
                <a:rect l="l" t="t" r="r" b="b"/>
                <a:pathLst>
                  <a:path w="6805" h="13639" fill="none" extrusionOk="0">
                    <a:moveTo>
                      <a:pt x="6804" y="0"/>
                    </a:moveTo>
                    <a:cubicBezTo>
                      <a:pt x="5156" y="690"/>
                      <a:pt x="3477" y="1409"/>
                      <a:pt x="2038" y="2458"/>
                    </a:cubicBezTo>
                    <a:cubicBezTo>
                      <a:pt x="1529" y="2848"/>
                      <a:pt x="1049" y="3268"/>
                      <a:pt x="630" y="3747"/>
                    </a:cubicBezTo>
                    <a:cubicBezTo>
                      <a:pt x="270" y="4077"/>
                      <a:pt x="60" y="4527"/>
                      <a:pt x="0" y="4976"/>
                    </a:cubicBezTo>
                    <a:cubicBezTo>
                      <a:pt x="30" y="5426"/>
                      <a:pt x="240" y="5845"/>
                      <a:pt x="600" y="6115"/>
                    </a:cubicBezTo>
                    <a:cubicBezTo>
                      <a:pt x="869" y="6325"/>
                      <a:pt x="1139" y="6505"/>
                      <a:pt x="1439" y="6625"/>
                    </a:cubicBezTo>
                    <a:cubicBezTo>
                      <a:pt x="2128" y="6955"/>
                      <a:pt x="2938" y="7284"/>
                      <a:pt x="3237" y="7974"/>
                    </a:cubicBezTo>
                    <a:cubicBezTo>
                      <a:pt x="3297" y="8124"/>
                      <a:pt x="3327" y="8273"/>
                      <a:pt x="3297" y="8423"/>
                    </a:cubicBezTo>
                    <a:cubicBezTo>
                      <a:pt x="3267" y="8573"/>
                      <a:pt x="3177" y="8693"/>
                      <a:pt x="3087" y="8813"/>
                    </a:cubicBezTo>
                    <a:cubicBezTo>
                      <a:pt x="2518" y="9502"/>
                      <a:pt x="1529" y="10042"/>
                      <a:pt x="1589" y="10941"/>
                    </a:cubicBezTo>
                    <a:cubicBezTo>
                      <a:pt x="1649" y="11630"/>
                      <a:pt x="2338" y="12050"/>
                      <a:pt x="2968" y="12350"/>
                    </a:cubicBezTo>
                    <a:cubicBezTo>
                      <a:pt x="3597" y="12680"/>
                      <a:pt x="4316" y="12979"/>
                      <a:pt x="4526" y="1363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56"/>
              <p:cNvSpPr/>
              <p:nvPr/>
            </p:nvSpPr>
            <p:spPr>
              <a:xfrm>
                <a:off x="3097350" y="2651800"/>
                <a:ext cx="1520450" cy="1547425"/>
              </a:xfrm>
              <a:custGeom>
                <a:avLst/>
                <a:gdLst/>
                <a:ahLst/>
                <a:cxnLst/>
                <a:rect l="l" t="t" r="r" b="b"/>
                <a:pathLst>
                  <a:path w="60818" h="61897" fill="none" extrusionOk="0">
                    <a:moveTo>
                      <a:pt x="42953" y="0"/>
                    </a:moveTo>
                    <a:cubicBezTo>
                      <a:pt x="42953" y="0"/>
                      <a:pt x="48588" y="3357"/>
                      <a:pt x="51076" y="6534"/>
                    </a:cubicBezTo>
                    <a:cubicBezTo>
                      <a:pt x="53564" y="9712"/>
                      <a:pt x="59469" y="11810"/>
                      <a:pt x="60818" y="16096"/>
                    </a:cubicBezTo>
                    <a:cubicBezTo>
                      <a:pt x="60818" y="16096"/>
                      <a:pt x="53054" y="40555"/>
                      <a:pt x="44901" y="49428"/>
                    </a:cubicBezTo>
                    <a:cubicBezTo>
                      <a:pt x="36778" y="58270"/>
                      <a:pt x="32282" y="61897"/>
                      <a:pt x="32282" y="61897"/>
                    </a:cubicBezTo>
                    <a:cubicBezTo>
                      <a:pt x="32282" y="61897"/>
                      <a:pt x="12709" y="58480"/>
                      <a:pt x="0" y="47839"/>
                    </a:cubicBezTo>
                    <a:lnTo>
                      <a:pt x="4556" y="37378"/>
                    </a:lnTo>
                    <a:cubicBezTo>
                      <a:pt x="4556" y="37378"/>
                      <a:pt x="17355" y="38997"/>
                      <a:pt x="22421" y="40795"/>
                    </a:cubicBezTo>
                    <a:cubicBezTo>
                      <a:pt x="27486" y="42593"/>
                      <a:pt x="32282" y="53504"/>
                      <a:pt x="32282" y="5350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56"/>
              <p:cNvSpPr/>
              <p:nvPr/>
            </p:nvSpPr>
            <p:spPr>
              <a:xfrm>
                <a:off x="3131050" y="3776575"/>
                <a:ext cx="1172025" cy="703675"/>
              </a:xfrm>
              <a:custGeom>
                <a:avLst/>
                <a:gdLst/>
                <a:ahLst/>
                <a:cxnLst/>
                <a:rect l="l" t="t" r="r" b="b"/>
                <a:pathLst>
                  <a:path w="46881" h="28147" fill="none" extrusionOk="0">
                    <a:moveTo>
                      <a:pt x="46881" y="0"/>
                    </a:moveTo>
                    <a:lnTo>
                      <a:pt x="40466" y="28146"/>
                    </a:lnTo>
                    <a:lnTo>
                      <a:pt x="1350" y="28146"/>
                    </a:lnTo>
                    <a:lnTo>
                      <a:pt x="1" y="18315"/>
                    </a:lnTo>
                  </a:path>
                </a:pathLst>
              </a:custGeom>
              <a:noFill/>
              <a:ln w="97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56"/>
              <p:cNvSpPr/>
              <p:nvPr/>
            </p:nvSpPr>
            <p:spPr>
              <a:xfrm>
                <a:off x="2951975" y="3633900"/>
                <a:ext cx="239050" cy="222875"/>
              </a:xfrm>
              <a:custGeom>
                <a:avLst/>
                <a:gdLst/>
                <a:ahLst/>
                <a:cxnLst/>
                <a:rect l="l" t="t" r="r" b="b"/>
                <a:pathLst>
                  <a:path w="9562" h="8915" extrusionOk="0">
                    <a:moveTo>
                      <a:pt x="9345" y="0"/>
                    </a:moveTo>
                    <a:cubicBezTo>
                      <a:pt x="8476" y="0"/>
                      <a:pt x="5045" y="442"/>
                      <a:pt x="0" y="6697"/>
                    </a:cubicBezTo>
                    <a:cubicBezTo>
                      <a:pt x="1828" y="6697"/>
                      <a:pt x="3597" y="7326"/>
                      <a:pt x="5066" y="8435"/>
                    </a:cubicBezTo>
                    <a:lnTo>
                      <a:pt x="5995" y="8915"/>
                    </a:lnTo>
                    <a:lnTo>
                      <a:pt x="9562" y="12"/>
                    </a:lnTo>
                    <a:cubicBezTo>
                      <a:pt x="9562" y="12"/>
                      <a:pt x="9488" y="0"/>
                      <a:pt x="9345" y="0"/>
                    </a:cubicBezTo>
                    <a:close/>
                  </a:path>
                </a:pathLst>
              </a:custGeom>
              <a:solidFill>
                <a:schemeClr val="lt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56"/>
              <p:cNvSpPr/>
              <p:nvPr/>
            </p:nvSpPr>
            <p:spPr>
              <a:xfrm>
                <a:off x="3439050" y="4053075"/>
                <a:ext cx="219575" cy="111625"/>
              </a:xfrm>
              <a:custGeom>
                <a:avLst/>
                <a:gdLst/>
                <a:ahLst/>
                <a:cxnLst/>
                <a:rect l="l" t="t" r="r" b="b"/>
                <a:pathLst>
                  <a:path w="8783" h="4465" extrusionOk="0">
                    <a:moveTo>
                      <a:pt x="0" y="1"/>
                    </a:moveTo>
                    <a:lnTo>
                      <a:pt x="0" y="3958"/>
                    </a:lnTo>
                    <a:cubicBezTo>
                      <a:pt x="0" y="3958"/>
                      <a:pt x="1702" y="4464"/>
                      <a:pt x="3864" y="4464"/>
                    </a:cubicBezTo>
                    <a:cubicBezTo>
                      <a:pt x="5420" y="4464"/>
                      <a:pt x="7214" y="4202"/>
                      <a:pt x="8783" y="3298"/>
                    </a:cubicBezTo>
                    <a:lnTo>
                      <a:pt x="0" y="1"/>
                    </a:lnTo>
                    <a:close/>
                  </a:path>
                </a:pathLst>
              </a:custGeom>
              <a:solidFill>
                <a:schemeClr val="lt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56"/>
              <p:cNvSpPr/>
              <p:nvPr/>
            </p:nvSpPr>
            <p:spPr>
              <a:xfrm>
                <a:off x="3687075" y="2683250"/>
                <a:ext cx="436150" cy="549325"/>
              </a:xfrm>
              <a:custGeom>
                <a:avLst/>
                <a:gdLst/>
                <a:ahLst/>
                <a:cxnLst/>
                <a:rect l="l" t="t" r="r" b="b"/>
                <a:pathLst>
                  <a:path w="17446" h="21973" extrusionOk="0">
                    <a:moveTo>
                      <a:pt x="15947" y="1"/>
                    </a:moveTo>
                    <a:cubicBezTo>
                      <a:pt x="15587" y="1230"/>
                      <a:pt x="11631" y="14658"/>
                      <a:pt x="390" y="20563"/>
                    </a:cubicBezTo>
                    <a:cubicBezTo>
                      <a:pt x="151" y="20683"/>
                      <a:pt x="1" y="20953"/>
                      <a:pt x="1" y="21223"/>
                    </a:cubicBezTo>
                    <a:cubicBezTo>
                      <a:pt x="1" y="21642"/>
                      <a:pt x="330" y="21972"/>
                      <a:pt x="750" y="21972"/>
                    </a:cubicBezTo>
                    <a:cubicBezTo>
                      <a:pt x="870" y="21972"/>
                      <a:pt x="990" y="21942"/>
                      <a:pt x="1080" y="21882"/>
                    </a:cubicBezTo>
                    <a:cubicBezTo>
                      <a:pt x="13399" y="15408"/>
                      <a:pt x="17236" y="900"/>
                      <a:pt x="17416" y="271"/>
                    </a:cubicBezTo>
                    <a:cubicBezTo>
                      <a:pt x="17416" y="211"/>
                      <a:pt x="17446" y="121"/>
                      <a:pt x="17416" y="61"/>
                    </a:cubicBezTo>
                    <a:lnTo>
                      <a:pt x="159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56"/>
              <p:cNvSpPr/>
              <p:nvPr/>
            </p:nvSpPr>
            <p:spPr>
              <a:xfrm>
                <a:off x="3345375" y="2529650"/>
                <a:ext cx="115425" cy="458625"/>
              </a:xfrm>
              <a:custGeom>
                <a:avLst/>
                <a:gdLst/>
                <a:ahLst/>
                <a:cxnLst/>
                <a:rect l="l" t="t" r="r" b="b"/>
                <a:pathLst>
                  <a:path w="4617" h="18345" extrusionOk="0">
                    <a:moveTo>
                      <a:pt x="4617" y="0"/>
                    </a:moveTo>
                    <a:lnTo>
                      <a:pt x="4017" y="150"/>
                    </a:lnTo>
                    <a:cubicBezTo>
                      <a:pt x="2668" y="2608"/>
                      <a:pt x="180" y="8333"/>
                      <a:pt x="1" y="16726"/>
                    </a:cubicBezTo>
                    <a:lnTo>
                      <a:pt x="1" y="18345"/>
                    </a:lnTo>
                    <a:cubicBezTo>
                      <a:pt x="360" y="18165"/>
                      <a:pt x="780" y="18045"/>
                      <a:pt x="1170" y="17985"/>
                    </a:cubicBezTo>
                    <a:cubicBezTo>
                      <a:pt x="1289" y="17955"/>
                      <a:pt x="1379" y="17955"/>
                      <a:pt x="1499" y="17955"/>
                    </a:cubicBezTo>
                    <a:lnTo>
                      <a:pt x="1499" y="17655"/>
                    </a:lnTo>
                    <a:lnTo>
                      <a:pt x="1499" y="16426"/>
                    </a:lnTo>
                    <a:cubicBezTo>
                      <a:pt x="1589" y="11600"/>
                      <a:pt x="2638" y="6804"/>
                      <a:pt x="4587" y="2338"/>
                    </a:cubicBezTo>
                    <a:cubicBezTo>
                      <a:pt x="4257" y="2098"/>
                      <a:pt x="4047" y="1679"/>
                      <a:pt x="4017" y="1259"/>
                    </a:cubicBezTo>
                    <a:cubicBezTo>
                      <a:pt x="4047" y="780"/>
                      <a:pt x="4287" y="330"/>
                      <a:pt x="461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56"/>
              <p:cNvSpPr/>
              <p:nvPr/>
            </p:nvSpPr>
            <p:spPr>
              <a:xfrm>
                <a:off x="3647375" y="3123775"/>
                <a:ext cx="203850" cy="159850"/>
              </a:xfrm>
              <a:custGeom>
                <a:avLst/>
                <a:gdLst/>
                <a:ahLst/>
                <a:cxnLst/>
                <a:rect l="l" t="t" r="r" b="b"/>
                <a:pathLst>
                  <a:path w="8154" h="6394" extrusionOk="0">
                    <a:moveTo>
                      <a:pt x="5301" y="0"/>
                    </a:moveTo>
                    <a:cubicBezTo>
                      <a:pt x="4413" y="0"/>
                      <a:pt x="3399" y="330"/>
                      <a:pt x="2488" y="994"/>
                    </a:cubicBezTo>
                    <a:cubicBezTo>
                      <a:pt x="719" y="2253"/>
                      <a:pt x="0" y="4291"/>
                      <a:pt x="869" y="5520"/>
                    </a:cubicBezTo>
                    <a:cubicBezTo>
                      <a:pt x="1291" y="6102"/>
                      <a:pt x="2016" y="6394"/>
                      <a:pt x="2852" y="6394"/>
                    </a:cubicBezTo>
                    <a:cubicBezTo>
                      <a:pt x="3740" y="6394"/>
                      <a:pt x="4754" y="6064"/>
                      <a:pt x="5665" y="5400"/>
                    </a:cubicBezTo>
                    <a:cubicBezTo>
                      <a:pt x="7434" y="4111"/>
                      <a:pt x="8153" y="2103"/>
                      <a:pt x="7284" y="874"/>
                    </a:cubicBezTo>
                    <a:cubicBezTo>
                      <a:pt x="6862" y="293"/>
                      <a:pt x="6138" y="0"/>
                      <a:pt x="5301"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56"/>
              <p:cNvSpPr/>
              <p:nvPr/>
            </p:nvSpPr>
            <p:spPr>
              <a:xfrm>
                <a:off x="3647375" y="3112425"/>
                <a:ext cx="143150" cy="112750"/>
              </a:xfrm>
              <a:custGeom>
                <a:avLst/>
                <a:gdLst/>
                <a:ahLst/>
                <a:cxnLst/>
                <a:rect l="l" t="t" r="r" b="b"/>
                <a:pathLst>
                  <a:path w="5726" h="4510" extrusionOk="0">
                    <a:moveTo>
                      <a:pt x="3701" y="1"/>
                    </a:moveTo>
                    <a:cubicBezTo>
                      <a:pt x="3075" y="1"/>
                      <a:pt x="2360" y="234"/>
                      <a:pt x="1709" y="699"/>
                    </a:cubicBezTo>
                    <a:cubicBezTo>
                      <a:pt x="480" y="1598"/>
                      <a:pt x="0" y="3037"/>
                      <a:pt x="600" y="3876"/>
                    </a:cubicBezTo>
                    <a:cubicBezTo>
                      <a:pt x="892" y="4299"/>
                      <a:pt x="1404" y="4510"/>
                      <a:pt x="1996" y="4510"/>
                    </a:cubicBezTo>
                    <a:cubicBezTo>
                      <a:pt x="2618" y="4510"/>
                      <a:pt x="3327" y="4277"/>
                      <a:pt x="3957" y="3816"/>
                    </a:cubicBezTo>
                    <a:cubicBezTo>
                      <a:pt x="5216" y="2917"/>
                      <a:pt x="5725" y="1478"/>
                      <a:pt x="5096" y="609"/>
                    </a:cubicBezTo>
                    <a:cubicBezTo>
                      <a:pt x="4792" y="204"/>
                      <a:pt x="4285" y="1"/>
                      <a:pt x="3701"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56"/>
              <p:cNvSpPr/>
              <p:nvPr/>
            </p:nvSpPr>
            <p:spPr>
              <a:xfrm>
                <a:off x="3173775" y="2940975"/>
                <a:ext cx="434650" cy="604825"/>
              </a:xfrm>
              <a:custGeom>
                <a:avLst/>
                <a:gdLst/>
                <a:ahLst/>
                <a:cxnLst/>
                <a:rect l="l" t="t" r="r" b="b"/>
                <a:pathLst>
                  <a:path w="17386" h="24193" extrusionOk="0">
                    <a:moveTo>
                      <a:pt x="8535" y="0"/>
                    </a:moveTo>
                    <a:cubicBezTo>
                      <a:pt x="8478" y="0"/>
                      <a:pt x="8421" y="1"/>
                      <a:pt x="8363" y="3"/>
                    </a:cubicBezTo>
                    <a:cubicBezTo>
                      <a:pt x="8153" y="3"/>
                      <a:pt x="7974" y="33"/>
                      <a:pt x="7794" y="63"/>
                    </a:cubicBezTo>
                    <a:cubicBezTo>
                      <a:pt x="7464" y="93"/>
                      <a:pt x="7164" y="183"/>
                      <a:pt x="6835" y="273"/>
                    </a:cubicBezTo>
                    <a:cubicBezTo>
                      <a:pt x="5066" y="932"/>
                      <a:pt x="3657" y="2371"/>
                      <a:pt x="3058" y="4170"/>
                    </a:cubicBezTo>
                    <a:lnTo>
                      <a:pt x="2938" y="4529"/>
                    </a:lnTo>
                    <a:cubicBezTo>
                      <a:pt x="2009" y="6987"/>
                      <a:pt x="1289" y="9505"/>
                      <a:pt x="750" y="12083"/>
                    </a:cubicBezTo>
                    <a:cubicBezTo>
                      <a:pt x="150" y="15200"/>
                      <a:pt x="0" y="18497"/>
                      <a:pt x="1199" y="20925"/>
                    </a:cubicBezTo>
                    <a:cubicBezTo>
                      <a:pt x="1949" y="22484"/>
                      <a:pt x="3328" y="23653"/>
                      <a:pt x="4976" y="24132"/>
                    </a:cubicBezTo>
                    <a:cubicBezTo>
                      <a:pt x="5036" y="24162"/>
                      <a:pt x="5126" y="24192"/>
                      <a:pt x="5216" y="24192"/>
                    </a:cubicBezTo>
                    <a:cubicBezTo>
                      <a:pt x="5516" y="24192"/>
                      <a:pt x="5815" y="23983"/>
                      <a:pt x="5905" y="23683"/>
                    </a:cubicBezTo>
                    <a:cubicBezTo>
                      <a:pt x="6055" y="23263"/>
                      <a:pt x="5815" y="22844"/>
                      <a:pt x="5426" y="22724"/>
                    </a:cubicBezTo>
                    <a:cubicBezTo>
                      <a:pt x="4167" y="22364"/>
                      <a:pt x="3118" y="21465"/>
                      <a:pt x="2518" y="20266"/>
                    </a:cubicBezTo>
                    <a:cubicBezTo>
                      <a:pt x="1469" y="18108"/>
                      <a:pt x="1679" y="15020"/>
                      <a:pt x="2278" y="12083"/>
                    </a:cubicBezTo>
                    <a:cubicBezTo>
                      <a:pt x="2788" y="9685"/>
                      <a:pt x="3507" y="7347"/>
                      <a:pt x="4347" y="5039"/>
                    </a:cubicBezTo>
                    <a:lnTo>
                      <a:pt x="4467" y="4679"/>
                    </a:lnTo>
                    <a:cubicBezTo>
                      <a:pt x="4886" y="3480"/>
                      <a:pt x="5725" y="2491"/>
                      <a:pt x="6835" y="1892"/>
                    </a:cubicBezTo>
                    <a:cubicBezTo>
                      <a:pt x="7224" y="1712"/>
                      <a:pt x="7614" y="1592"/>
                      <a:pt x="8004" y="1532"/>
                    </a:cubicBezTo>
                    <a:cubicBezTo>
                      <a:pt x="8123" y="1502"/>
                      <a:pt x="8243" y="1502"/>
                      <a:pt x="8333" y="1502"/>
                    </a:cubicBezTo>
                    <a:cubicBezTo>
                      <a:pt x="8391" y="1499"/>
                      <a:pt x="8449" y="1498"/>
                      <a:pt x="8506" y="1498"/>
                    </a:cubicBezTo>
                    <a:cubicBezTo>
                      <a:pt x="9761" y="1498"/>
                      <a:pt x="10943" y="2119"/>
                      <a:pt x="11630" y="3150"/>
                    </a:cubicBezTo>
                    <a:cubicBezTo>
                      <a:pt x="13129" y="5189"/>
                      <a:pt x="13849" y="7946"/>
                      <a:pt x="14328" y="10134"/>
                    </a:cubicBezTo>
                    <a:cubicBezTo>
                      <a:pt x="14508" y="10824"/>
                      <a:pt x="14628" y="11483"/>
                      <a:pt x="14718" y="12083"/>
                    </a:cubicBezTo>
                    <a:cubicBezTo>
                      <a:pt x="15827" y="19277"/>
                      <a:pt x="13309" y="21435"/>
                      <a:pt x="13249" y="21495"/>
                    </a:cubicBezTo>
                    <a:cubicBezTo>
                      <a:pt x="12949" y="21734"/>
                      <a:pt x="12889" y="22154"/>
                      <a:pt x="13099" y="22484"/>
                    </a:cubicBezTo>
                    <a:cubicBezTo>
                      <a:pt x="13233" y="22694"/>
                      <a:pt x="13476" y="22807"/>
                      <a:pt x="13720" y="22807"/>
                    </a:cubicBezTo>
                    <a:cubicBezTo>
                      <a:pt x="13859" y="22807"/>
                      <a:pt x="13999" y="22770"/>
                      <a:pt x="14118" y="22694"/>
                    </a:cubicBezTo>
                    <a:cubicBezTo>
                      <a:pt x="14268" y="22574"/>
                      <a:pt x="17385" y="20176"/>
                      <a:pt x="16216" y="12083"/>
                    </a:cubicBezTo>
                    <a:cubicBezTo>
                      <a:pt x="16127" y="11393"/>
                      <a:pt x="15977" y="10614"/>
                      <a:pt x="15797" y="9835"/>
                    </a:cubicBezTo>
                    <a:cubicBezTo>
                      <a:pt x="15287" y="7497"/>
                      <a:pt x="14508" y="4529"/>
                      <a:pt x="12829" y="2281"/>
                    </a:cubicBezTo>
                    <a:cubicBezTo>
                      <a:pt x="11843" y="860"/>
                      <a:pt x="10240" y="0"/>
                      <a:pt x="8535" y="0"/>
                    </a:cubicBezTo>
                    <a:close/>
                  </a:path>
                </a:pathLst>
              </a:custGeom>
              <a:solidFill>
                <a:schemeClr val="dk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56"/>
              <p:cNvSpPr/>
              <p:nvPr/>
            </p:nvSpPr>
            <p:spPr>
              <a:xfrm>
                <a:off x="3285425" y="3498000"/>
                <a:ext cx="107925" cy="56700"/>
              </a:xfrm>
              <a:custGeom>
                <a:avLst/>
                <a:gdLst/>
                <a:ahLst/>
                <a:cxnLst/>
                <a:rect l="l" t="t" r="r" b="b"/>
                <a:pathLst>
                  <a:path w="4317" h="2268" extrusionOk="0">
                    <a:moveTo>
                      <a:pt x="1398" y="1"/>
                    </a:moveTo>
                    <a:cubicBezTo>
                      <a:pt x="930" y="1"/>
                      <a:pt x="465" y="8"/>
                      <a:pt x="1" y="23"/>
                    </a:cubicBezTo>
                    <a:lnTo>
                      <a:pt x="210" y="1761"/>
                    </a:lnTo>
                    <a:cubicBezTo>
                      <a:pt x="210" y="1761"/>
                      <a:pt x="1423" y="2268"/>
                      <a:pt x="2435" y="2268"/>
                    </a:cubicBezTo>
                    <a:cubicBezTo>
                      <a:pt x="2941" y="2268"/>
                      <a:pt x="3398" y="2141"/>
                      <a:pt x="3627" y="1761"/>
                    </a:cubicBezTo>
                    <a:cubicBezTo>
                      <a:pt x="4317" y="652"/>
                      <a:pt x="3747" y="113"/>
                      <a:pt x="2818" y="23"/>
                    </a:cubicBezTo>
                    <a:cubicBezTo>
                      <a:pt x="2339" y="8"/>
                      <a:pt x="1866" y="1"/>
                      <a:pt x="1398" y="1"/>
                    </a:cubicBezTo>
                    <a:close/>
                  </a:path>
                </a:pathLst>
              </a:custGeom>
              <a:solidFill>
                <a:schemeClr val="dk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56"/>
              <p:cNvSpPr/>
              <p:nvPr/>
            </p:nvSpPr>
            <p:spPr>
              <a:xfrm>
                <a:off x="3173775" y="3243025"/>
                <a:ext cx="151400" cy="302775"/>
              </a:xfrm>
              <a:custGeom>
                <a:avLst/>
                <a:gdLst/>
                <a:ahLst/>
                <a:cxnLst/>
                <a:rect l="l" t="t" r="r" b="b"/>
                <a:pathLst>
                  <a:path w="6056" h="12111" extrusionOk="0">
                    <a:moveTo>
                      <a:pt x="750" y="1"/>
                    </a:moveTo>
                    <a:cubicBezTo>
                      <a:pt x="150" y="3118"/>
                      <a:pt x="0" y="6415"/>
                      <a:pt x="1199" y="8843"/>
                    </a:cubicBezTo>
                    <a:cubicBezTo>
                      <a:pt x="1949" y="10402"/>
                      <a:pt x="3328" y="11571"/>
                      <a:pt x="4976" y="12080"/>
                    </a:cubicBezTo>
                    <a:cubicBezTo>
                      <a:pt x="5066" y="12110"/>
                      <a:pt x="5126" y="12110"/>
                      <a:pt x="5216" y="12110"/>
                    </a:cubicBezTo>
                    <a:cubicBezTo>
                      <a:pt x="5546" y="12110"/>
                      <a:pt x="5815" y="11901"/>
                      <a:pt x="5935" y="11601"/>
                    </a:cubicBezTo>
                    <a:cubicBezTo>
                      <a:pt x="6055" y="11181"/>
                      <a:pt x="5815" y="10762"/>
                      <a:pt x="5426" y="10642"/>
                    </a:cubicBezTo>
                    <a:cubicBezTo>
                      <a:pt x="4167" y="10282"/>
                      <a:pt x="3088" y="9383"/>
                      <a:pt x="2518" y="8184"/>
                    </a:cubicBezTo>
                    <a:cubicBezTo>
                      <a:pt x="1469" y="6026"/>
                      <a:pt x="1649" y="2938"/>
                      <a:pt x="2248"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56"/>
              <p:cNvSpPr/>
              <p:nvPr/>
            </p:nvSpPr>
            <p:spPr>
              <a:xfrm>
                <a:off x="3456275" y="3444850"/>
                <a:ext cx="102450" cy="87625"/>
              </a:xfrm>
              <a:custGeom>
                <a:avLst/>
                <a:gdLst/>
                <a:ahLst/>
                <a:cxnLst/>
                <a:rect l="l" t="t" r="r" b="b"/>
                <a:pathLst>
                  <a:path w="4098" h="3505" extrusionOk="0">
                    <a:moveTo>
                      <a:pt x="3319" y="1"/>
                    </a:moveTo>
                    <a:cubicBezTo>
                      <a:pt x="3255" y="1"/>
                      <a:pt x="3179" y="17"/>
                      <a:pt x="3088" y="51"/>
                    </a:cubicBezTo>
                    <a:cubicBezTo>
                      <a:pt x="2219" y="381"/>
                      <a:pt x="900" y="950"/>
                      <a:pt x="330" y="1699"/>
                    </a:cubicBezTo>
                    <a:cubicBezTo>
                      <a:pt x="91" y="1999"/>
                      <a:pt x="1" y="2329"/>
                      <a:pt x="61" y="2689"/>
                    </a:cubicBezTo>
                    <a:cubicBezTo>
                      <a:pt x="199" y="3186"/>
                      <a:pt x="642" y="3505"/>
                      <a:pt x="1134" y="3505"/>
                    </a:cubicBezTo>
                    <a:cubicBezTo>
                      <a:pt x="1175" y="3505"/>
                      <a:pt x="1217" y="3503"/>
                      <a:pt x="1260" y="3498"/>
                    </a:cubicBezTo>
                    <a:cubicBezTo>
                      <a:pt x="1799" y="3438"/>
                      <a:pt x="2279" y="3168"/>
                      <a:pt x="2638" y="2748"/>
                    </a:cubicBezTo>
                    <a:cubicBezTo>
                      <a:pt x="2971" y="2361"/>
                      <a:pt x="4097" y="1"/>
                      <a:pt x="3319" y="1"/>
                    </a:cubicBezTo>
                    <a:close/>
                  </a:path>
                </a:pathLst>
              </a:custGeom>
              <a:solidFill>
                <a:schemeClr val="dk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56"/>
              <p:cNvSpPr/>
              <p:nvPr/>
            </p:nvSpPr>
            <p:spPr>
              <a:xfrm>
                <a:off x="3496000" y="3243025"/>
                <a:ext cx="112425" cy="268125"/>
              </a:xfrm>
              <a:custGeom>
                <a:avLst/>
                <a:gdLst/>
                <a:ahLst/>
                <a:cxnLst/>
                <a:rect l="l" t="t" r="r" b="b"/>
                <a:pathLst>
                  <a:path w="4497" h="10725" extrusionOk="0">
                    <a:moveTo>
                      <a:pt x="1829" y="1"/>
                    </a:moveTo>
                    <a:cubicBezTo>
                      <a:pt x="2938" y="7195"/>
                      <a:pt x="420" y="9353"/>
                      <a:pt x="360" y="9413"/>
                    </a:cubicBezTo>
                    <a:cubicBezTo>
                      <a:pt x="60" y="9652"/>
                      <a:pt x="0" y="10072"/>
                      <a:pt x="210" y="10402"/>
                    </a:cubicBezTo>
                    <a:cubicBezTo>
                      <a:pt x="344" y="10612"/>
                      <a:pt x="587" y="10725"/>
                      <a:pt x="831" y="10725"/>
                    </a:cubicBezTo>
                    <a:cubicBezTo>
                      <a:pt x="970" y="10725"/>
                      <a:pt x="1110" y="10688"/>
                      <a:pt x="1229" y="10612"/>
                    </a:cubicBezTo>
                    <a:cubicBezTo>
                      <a:pt x="1379" y="10492"/>
                      <a:pt x="4496" y="8094"/>
                      <a:pt x="3327"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56"/>
              <p:cNvSpPr/>
              <p:nvPr/>
            </p:nvSpPr>
            <p:spPr>
              <a:xfrm>
                <a:off x="2035500" y="4401525"/>
                <a:ext cx="3306175" cy="327500"/>
              </a:xfrm>
              <a:custGeom>
                <a:avLst/>
                <a:gdLst/>
                <a:ahLst/>
                <a:cxnLst/>
                <a:rect l="l" t="t" r="r" b="b"/>
                <a:pathLst>
                  <a:path w="132247" h="13100" extrusionOk="0">
                    <a:moveTo>
                      <a:pt x="13879" y="1"/>
                    </a:moveTo>
                    <a:lnTo>
                      <a:pt x="1" y="13100"/>
                    </a:lnTo>
                    <a:lnTo>
                      <a:pt x="132247" y="13100"/>
                    </a:lnTo>
                    <a:lnTo>
                      <a:pt x="123914"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56"/>
              <p:cNvSpPr/>
              <p:nvPr/>
            </p:nvSpPr>
            <p:spPr>
              <a:xfrm>
                <a:off x="2035500" y="4729000"/>
                <a:ext cx="3306175" cy="88450"/>
              </a:xfrm>
              <a:custGeom>
                <a:avLst/>
                <a:gdLst/>
                <a:ahLst/>
                <a:cxnLst/>
                <a:rect l="l" t="t" r="r" b="b"/>
                <a:pathLst>
                  <a:path w="132247" h="3538" extrusionOk="0">
                    <a:moveTo>
                      <a:pt x="1" y="1"/>
                    </a:moveTo>
                    <a:lnTo>
                      <a:pt x="1" y="3538"/>
                    </a:lnTo>
                    <a:lnTo>
                      <a:pt x="132247" y="3538"/>
                    </a:lnTo>
                    <a:lnTo>
                      <a:pt x="132247" y="1"/>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56"/>
              <p:cNvSpPr/>
              <p:nvPr/>
            </p:nvSpPr>
            <p:spPr>
              <a:xfrm>
                <a:off x="2382450" y="4580625"/>
                <a:ext cx="543300" cy="67475"/>
              </a:xfrm>
              <a:custGeom>
                <a:avLst/>
                <a:gdLst/>
                <a:ahLst/>
                <a:cxnLst/>
                <a:rect l="l" t="t" r="r" b="b"/>
                <a:pathLst>
                  <a:path w="21732" h="2699" extrusionOk="0">
                    <a:moveTo>
                      <a:pt x="1" y="1"/>
                    </a:moveTo>
                    <a:lnTo>
                      <a:pt x="1" y="2698"/>
                    </a:lnTo>
                    <a:lnTo>
                      <a:pt x="21732" y="2698"/>
                    </a:lnTo>
                    <a:lnTo>
                      <a:pt x="21732" y="1"/>
                    </a:lnTo>
                    <a:close/>
                  </a:path>
                </a:pathLst>
              </a:custGeom>
              <a:solidFill>
                <a:schemeClr val="lt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56"/>
              <p:cNvSpPr/>
              <p:nvPr/>
            </p:nvSpPr>
            <p:spPr>
              <a:xfrm>
                <a:off x="2382450" y="4364825"/>
                <a:ext cx="748625" cy="215825"/>
              </a:xfrm>
              <a:custGeom>
                <a:avLst/>
                <a:gdLst/>
                <a:ahLst/>
                <a:cxnLst/>
                <a:rect l="l" t="t" r="r" b="b"/>
                <a:pathLst>
                  <a:path w="29945" h="8633" extrusionOk="0">
                    <a:moveTo>
                      <a:pt x="12830" y="0"/>
                    </a:moveTo>
                    <a:lnTo>
                      <a:pt x="1" y="8633"/>
                    </a:lnTo>
                    <a:lnTo>
                      <a:pt x="21732" y="8633"/>
                    </a:lnTo>
                    <a:lnTo>
                      <a:pt x="29945" y="420"/>
                    </a:lnTo>
                    <a:lnTo>
                      <a:pt x="12830"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56"/>
              <p:cNvSpPr/>
              <p:nvPr/>
            </p:nvSpPr>
            <p:spPr>
              <a:xfrm>
                <a:off x="2925725" y="4375300"/>
                <a:ext cx="205350" cy="272800"/>
              </a:xfrm>
              <a:custGeom>
                <a:avLst/>
                <a:gdLst/>
                <a:ahLst/>
                <a:cxnLst/>
                <a:rect l="l" t="t" r="r" b="b"/>
                <a:pathLst>
                  <a:path w="8214" h="10912" extrusionOk="0">
                    <a:moveTo>
                      <a:pt x="8214" y="1"/>
                    </a:moveTo>
                    <a:lnTo>
                      <a:pt x="1" y="8214"/>
                    </a:lnTo>
                    <a:lnTo>
                      <a:pt x="1" y="10911"/>
                    </a:lnTo>
                    <a:lnTo>
                      <a:pt x="8214" y="2669"/>
                    </a:lnTo>
                    <a:lnTo>
                      <a:pt x="8214"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56"/>
              <p:cNvSpPr/>
              <p:nvPr/>
            </p:nvSpPr>
            <p:spPr>
              <a:xfrm>
                <a:off x="2867275" y="4563400"/>
                <a:ext cx="43500" cy="94450"/>
              </a:xfrm>
              <a:custGeom>
                <a:avLst/>
                <a:gdLst/>
                <a:ahLst/>
                <a:cxnLst/>
                <a:rect l="l" t="t" r="r" b="b"/>
                <a:pathLst>
                  <a:path w="1740" h="3778" fill="none" extrusionOk="0">
                    <a:moveTo>
                      <a:pt x="1739" y="0"/>
                    </a:moveTo>
                    <a:cubicBezTo>
                      <a:pt x="1739" y="0"/>
                      <a:pt x="1" y="330"/>
                      <a:pt x="1" y="1829"/>
                    </a:cubicBezTo>
                    <a:cubicBezTo>
                      <a:pt x="1" y="3358"/>
                      <a:pt x="1500" y="3777"/>
                      <a:pt x="1500"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56"/>
              <p:cNvSpPr/>
              <p:nvPr/>
            </p:nvSpPr>
            <p:spPr>
              <a:xfrm>
                <a:off x="2823825" y="4563400"/>
                <a:ext cx="43475" cy="94450"/>
              </a:xfrm>
              <a:custGeom>
                <a:avLst/>
                <a:gdLst/>
                <a:ahLst/>
                <a:cxnLst/>
                <a:rect l="l" t="t" r="r" b="b"/>
                <a:pathLst>
                  <a:path w="1739" h="3778" fill="none" extrusionOk="0">
                    <a:moveTo>
                      <a:pt x="1739" y="0"/>
                    </a:moveTo>
                    <a:cubicBezTo>
                      <a:pt x="1739" y="0"/>
                      <a:pt x="0" y="330"/>
                      <a:pt x="0" y="1829"/>
                    </a:cubicBezTo>
                    <a:cubicBezTo>
                      <a:pt x="0"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56"/>
              <p:cNvSpPr/>
              <p:nvPr/>
            </p:nvSpPr>
            <p:spPr>
              <a:xfrm>
                <a:off x="2780350" y="4563400"/>
                <a:ext cx="43500" cy="94450"/>
              </a:xfrm>
              <a:custGeom>
                <a:avLst/>
                <a:gdLst/>
                <a:ahLst/>
                <a:cxnLst/>
                <a:rect l="l" t="t" r="r" b="b"/>
                <a:pathLst>
                  <a:path w="1740" h="3778" fill="none" extrusionOk="0">
                    <a:moveTo>
                      <a:pt x="1739" y="0"/>
                    </a:moveTo>
                    <a:cubicBezTo>
                      <a:pt x="1739" y="0"/>
                      <a:pt x="1" y="330"/>
                      <a:pt x="1" y="1829"/>
                    </a:cubicBezTo>
                    <a:cubicBezTo>
                      <a:pt x="1" y="3358"/>
                      <a:pt x="1500" y="3777"/>
                      <a:pt x="1500"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56"/>
              <p:cNvSpPr/>
              <p:nvPr/>
            </p:nvSpPr>
            <p:spPr>
              <a:xfrm>
                <a:off x="2736900" y="4563400"/>
                <a:ext cx="43475" cy="94450"/>
              </a:xfrm>
              <a:custGeom>
                <a:avLst/>
                <a:gdLst/>
                <a:ahLst/>
                <a:cxnLst/>
                <a:rect l="l" t="t" r="r" b="b"/>
                <a:pathLst>
                  <a:path w="1739" h="3778" fill="none" extrusionOk="0">
                    <a:moveTo>
                      <a:pt x="1739" y="0"/>
                    </a:moveTo>
                    <a:cubicBezTo>
                      <a:pt x="1739" y="0"/>
                      <a:pt x="0" y="330"/>
                      <a:pt x="0" y="1829"/>
                    </a:cubicBezTo>
                    <a:cubicBezTo>
                      <a:pt x="0"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56"/>
              <p:cNvSpPr/>
              <p:nvPr/>
            </p:nvSpPr>
            <p:spPr>
              <a:xfrm>
                <a:off x="2694175" y="4563400"/>
                <a:ext cx="42750" cy="94450"/>
              </a:xfrm>
              <a:custGeom>
                <a:avLst/>
                <a:gdLst/>
                <a:ahLst/>
                <a:cxnLst/>
                <a:rect l="l" t="t" r="r" b="b"/>
                <a:pathLst>
                  <a:path w="1710" h="3778" fill="none" extrusionOk="0">
                    <a:moveTo>
                      <a:pt x="1709" y="0"/>
                    </a:moveTo>
                    <a:cubicBezTo>
                      <a:pt x="1709" y="0"/>
                      <a:pt x="1" y="330"/>
                      <a:pt x="1" y="1829"/>
                    </a:cubicBezTo>
                    <a:cubicBezTo>
                      <a:pt x="1" y="3358"/>
                      <a:pt x="1500" y="3777"/>
                      <a:pt x="1500"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56"/>
              <p:cNvSpPr/>
              <p:nvPr/>
            </p:nvSpPr>
            <p:spPr>
              <a:xfrm>
                <a:off x="2650725" y="4563400"/>
                <a:ext cx="43475" cy="94450"/>
              </a:xfrm>
              <a:custGeom>
                <a:avLst/>
                <a:gdLst/>
                <a:ahLst/>
                <a:cxnLst/>
                <a:rect l="l" t="t" r="r" b="b"/>
                <a:pathLst>
                  <a:path w="1739" h="3778" fill="none" extrusionOk="0">
                    <a:moveTo>
                      <a:pt x="1739" y="0"/>
                    </a:moveTo>
                    <a:cubicBezTo>
                      <a:pt x="1739" y="0"/>
                      <a:pt x="0" y="330"/>
                      <a:pt x="0" y="1829"/>
                    </a:cubicBezTo>
                    <a:cubicBezTo>
                      <a:pt x="0"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56"/>
              <p:cNvSpPr/>
              <p:nvPr/>
            </p:nvSpPr>
            <p:spPr>
              <a:xfrm>
                <a:off x="2607250" y="4563400"/>
                <a:ext cx="43500" cy="94450"/>
              </a:xfrm>
              <a:custGeom>
                <a:avLst/>
                <a:gdLst/>
                <a:ahLst/>
                <a:cxnLst/>
                <a:rect l="l" t="t" r="r" b="b"/>
                <a:pathLst>
                  <a:path w="1740" h="3778" fill="none" extrusionOk="0">
                    <a:moveTo>
                      <a:pt x="1739" y="0"/>
                    </a:moveTo>
                    <a:cubicBezTo>
                      <a:pt x="1739" y="0"/>
                      <a:pt x="1" y="330"/>
                      <a:pt x="1" y="1829"/>
                    </a:cubicBezTo>
                    <a:cubicBezTo>
                      <a:pt x="1" y="3358"/>
                      <a:pt x="1500" y="3777"/>
                      <a:pt x="1500"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56"/>
              <p:cNvSpPr/>
              <p:nvPr/>
            </p:nvSpPr>
            <p:spPr>
              <a:xfrm>
                <a:off x="2563800" y="4563400"/>
                <a:ext cx="43475" cy="94450"/>
              </a:xfrm>
              <a:custGeom>
                <a:avLst/>
                <a:gdLst/>
                <a:ahLst/>
                <a:cxnLst/>
                <a:rect l="l" t="t" r="r" b="b"/>
                <a:pathLst>
                  <a:path w="1739" h="3778" fill="none" extrusionOk="0">
                    <a:moveTo>
                      <a:pt x="1739" y="0"/>
                    </a:moveTo>
                    <a:cubicBezTo>
                      <a:pt x="1739" y="0"/>
                      <a:pt x="0" y="330"/>
                      <a:pt x="0" y="1829"/>
                    </a:cubicBezTo>
                    <a:cubicBezTo>
                      <a:pt x="0"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56"/>
              <p:cNvSpPr/>
              <p:nvPr/>
            </p:nvSpPr>
            <p:spPr>
              <a:xfrm>
                <a:off x="2515100" y="4563400"/>
                <a:ext cx="43475" cy="94450"/>
              </a:xfrm>
              <a:custGeom>
                <a:avLst/>
                <a:gdLst/>
                <a:ahLst/>
                <a:cxnLst/>
                <a:rect l="l" t="t" r="r" b="b"/>
                <a:pathLst>
                  <a:path w="1739" h="3778" fill="none" extrusionOk="0">
                    <a:moveTo>
                      <a:pt x="1739" y="0"/>
                    </a:moveTo>
                    <a:cubicBezTo>
                      <a:pt x="1739" y="0"/>
                      <a:pt x="0" y="330"/>
                      <a:pt x="0" y="1829"/>
                    </a:cubicBezTo>
                    <a:cubicBezTo>
                      <a:pt x="0"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56"/>
              <p:cNvSpPr/>
              <p:nvPr/>
            </p:nvSpPr>
            <p:spPr>
              <a:xfrm>
                <a:off x="2466375" y="4563400"/>
                <a:ext cx="43500" cy="94450"/>
              </a:xfrm>
              <a:custGeom>
                <a:avLst/>
                <a:gdLst/>
                <a:ahLst/>
                <a:cxnLst/>
                <a:rect l="l" t="t" r="r" b="b"/>
                <a:pathLst>
                  <a:path w="1740" h="3778" fill="none" extrusionOk="0">
                    <a:moveTo>
                      <a:pt x="1739" y="0"/>
                    </a:moveTo>
                    <a:cubicBezTo>
                      <a:pt x="1739" y="0"/>
                      <a:pt x="1" y="330"/>
                      <a:pt x="1" y="1829"/>
                    </a:cubicBezTo>
                    <a:cubicBezTo>
                      <a:pt x="1" y="3358"/>
                      <a:pt x="1500" y="3777"/>
                      <a:pt x="1500"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56"/>
              <p:cNvSpPr/>
              <p:nvPr/>
            </p:nvSpPr>
            <p:spPr>
              <a:xfrm>
                <a:off x="2411675" y="4563400"/>
                <a:ext cx="43500" cy="94450"/>
              </a:xfrm>
              <a:custGeom>
                <a:avLst/>
                <a:gdLst/>
                <a:ahLst/>
                <a:cxnLst/>
                <a:rect l="l" t="t" r="r" b="b"/>
                <a:pathLst>
                  <a:path w="1740" h="3778" fill="none" extrusionOk="0">
                    <a:moveTo>
                      <a:pt x="1739" y="0"/>
                    </a:moveTo>
                    <a:cubicBezTo>
                      <a:pt x="1739" y="0"/>
                      <a:pt x="1" y="330"/>
                      <a:pt x="1" y="1829"/>
                    </a:cubicBezTo>
                    <a:cubicBezTo>
                      <a:pt x="1"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56"/>
              <p:cNvSpPr/>
              <p:nvPr/>
            </p:nvSpPr>
            <p:spPr>
              <a:xfrm>
                <a:off x="4171175" y="4074075"/>
                <a:ext cx="944200" cy="517825"/>
              </a:xfrm>
              <a:custGeom>
                <a:avLst/>
                <a:gdLst/>
                <a:ahLst/>
                <a:cxnLst/>
                <a:rect l="l" t="t" r="r" b="b"/>
                <a:pathLst>
                  <a:path w="37768" h="20713" extrusionOk="0">
                    <a:moveTo>
                      <a:pt x="0" y="0"/>
                    </a:moveTo>
                    <a:lnTo>
                      <a:pt x="0" y="20712"/>
                    </a:lnTo>
                    <a:lnTo>
                      <a:pt x="37768" y="20712"/>
                    </a:lnTo>
                    <a:lnTo>
                      <a:pt x="37768"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56"/>
              <p:cNvSpPr/>
              <p:nvPr/>
            </p:nvSpPr>
            <p:spPr>
              <a:xfrm>
                <a:off x="4015300" y="3929450"/>
                <a:ext cx="152150" cy="662450"/>
              </a:xfrm>
              <a:custGeom>
                <a:avLst/>
                <a:gdLst/>
                <a:ahLst/>
                <a:cxnLst/>
                <a:rect l="l" t="t" r="r" b="b"/>
                <a:pathLst>
                  <a:path w="6086" h="26498" extrusionOk="0">
                    <a:moveTo>
                      <a:pt x="0" y="0"/>
                    </a:moveTo>
                    <a:lnTo>
                      <a:pt x="0" y="20742"/>
                    </a:lnTo>
                    <a:lnTo>
                      <a:pt x="6085" y="26497"/>
                    </a:lnTo>
                    <a:lnTo>
                      <a:pt x="6085" y="5785"/>
                    </a:lnTo>
                    <a:lnTo>
                      <a:pt x="0"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56"/>
              <p:cNvSpPr/>
              <p:nvPr/>
            </p:nvSpPr>
            <p:spPr>
              <a:xfrm>
                <a:off x="4019050" y="3929450"/>
                <a:ext cx="1096325" cy="144650"/>
              </a:xfrm>
              <a:custGeom>
                <a:avLst/>
                <a:gdLst/>
                <a:ahLst/>
                <a:cxnLst/>
                <a:rect l="l" t="t" r="r" b="b"/>
                <a:pathLst>
                  <a:path w="43853" h="5786" extrusionOk="0">
                    <a:moveTo>
                      <a:pt x="0" y="0"/>
                    </a:moveTo>
                    <a:lnTo>
                      <a:pt x="6085" y="5785"/>
                    </a:lnTo>
                    <a:lnTo>
                      <a:pt x="43853" y="5785"/>
                    </a:lnTo>
                    <a:lnTo>
                      <a:pt x="37768"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56"/>
              <p:cNvSpPr/>
              <p:nvPr/>
            </p:nvSpPr>
            <p:spPr>
              <a:xfrm>
                <a:off x="4476150" y="4181225"/>
                <a:ext cx="291525" cy="291525"/>
              </a:xfrm>
              <a:custGeom>
                <a:avLst/>
                <a:gdLst/>
                <a:ahLst/>
                <a:cxnLst/>
                <a:rect l="l" t="t" r="r" b="b"/>
                <a:pathLst>
                  <a:path w="11661" h="11661" extrusionOk="0">
                    <a:moveTo>
                      <a:pt x="3627" y="1"/>
                    </a:moveTo>
                    <a:lnTo>
                      <a:pt x="3627" y="3478"/>
                    </a:lnTo>
                    <a:lnTo>
                      <a:pt x="1" y="3478"/>
                    </a:lnTo>
                    <a:lnTo>
                      <a:pt x="1" y="8183"/>
                    </a:lnTo>
                    <a:lnTo>
                      <a:pt x="3627" y="8183"/>
                    </a:lnTo>
                    <a:lnTo>
                      <a:pt x="3627" y="11661"/>
                    </a:lnTo>
                    <a:lnTo>
                      <a:pt x="8333" y="11661"/>
                    </a:lnTo>
                    <a:lnTo>
                      <a:pt x="8333" y="8183"/>
                    </a:lnTo>
                    <a:lnTo>
                      <a:pt x="11661" y="8183"/>
                    </a:lnTo>
                    <a:lnTo>
                      <a:pt x="11661" y="3478"/>
                    </a:lnTo>
                    <a:lnTo>
                      <a:pt x="8333" y="3478"/>
                    </a:lnTo>
                    <a:lnTo>
                      <a:pt x="8333" y="1"/>
                    </a:lnTo>
                    <a:close/>
                  </a:path>
                </a:pathLst>
              </a:custGeom>
              <a:solidFill>
                <a:schemeClr val="lt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56"/>
              <p:cNvSpPr/>
              <p:nvPr/>
            </p:nvSpPr>
            <p:spPr>
              <a:xfrm>
                <a:off x="4482900" y="3929450"/>
                <a:ext cx="152150" cy="144650"/>
              </a:xfrm>
              <a:custGeom>
                <a:avLst/>
                <a:gdLst/>
                <a:ahLst/>
                <a:cxnLst/>
                <a:rect l="l" t="t" r="r" b="b"/>
                <a:pathLst>
                  <a:path w="6086" h="5786" fill="none" extrusionOk="0">
                    <a:moveTo>
                      <a:pt x="6085" y="5785"/>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56"/>
              <p:cNvSpPr/>
              <p:nvPr/>
            </p:nvSpPr>
            <p:spPr>
              <a:xfrm>
                <a:off x="2678450" y="2529650"/>
                <a:ext cx="907500" cy="1746025"/>
              </a:xfrm>
              <a:custGeom>
                <a:avLst/>
                <a:gdLst/>
                <a:ahLst/>
                <a:cxnLst/>
                <a:rect l="l" t="t" r="r" b="b"/>
                <a:pathLst>
                  <a:path w="36300" h="69841" fill="none" extrusionOk="0">
                    <a:moveTo>
                      <a:pt x="36299" y="65404"/>
                    </a:moveTo>
                    <a:cubicBezTo>
                      <a:pt x="34141" y="69840"/>
                      <a:pt x="31294" y="68851"/>
                      <a:pt x="31294" y="68851"/>
                    </a:cubicBezTo>
                    <a:cubicBezTo>
                      <a:pt x="9233" y="69690"/>
                      <a:pt x="1110" y="61447"/>
                      <a:pt x="1110" y="61447"/>
                    </a:cubicBezTo>
                    <a:cubicBezTo>
                      <a:pt x="1110" y="61447"/>
                      <a:pt x="0" y="49847"/>
                      <a:pt x="4317" y="34231"/>
                    </a:cubicBezTo>
                    <a:cubicBezTo>
                      <a:pt x="8663" y="18584"/>
                      <a:pt x="16786" y="4886"/>
                      <a:pt x="16786" y="4886"/>
                    </a:cubicBezTo>
                    <a:cubicBezTo>
                      <a:pt x="20383" y="2488"/>
                      <a:pt x="28416" y="630"/>
                      <a:pt x="30694" y="120"/>
                    </a:cubicBezTo>
                    <a:lnTo>
                      <a:pt x="3129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56"/>
              <p:cNvSpPr/>
              <p:nvPr/>
            </p:nvSpPr>
            <p:spPr>
              <a:xfrm>
                <a:off x="3657850" y="3671675"/>
                <a:ext cx="296775" cy="146125"/>
              </a:xfrm>
              <a:custGeom>
                <a:avLst/>
                <a:gdLst/>
                <a:ahLst/>
                <a:cxnLst/>
                <a:rect l="l" t="t" r="r" b="b"/>
                <a:pathLst>
                  <a:path w="11871" h="5845" fill="none" extrusionOk="0">
                    <a:moveTo>
                      <a:pt x="1" y="0"/>
                    </a:moveTo>
                    <a:cubicBezTo>
                      <a:pt x="1" y="0"/>
                      <a:pt x="8963" y="1769"/>
                      <a:pt x="11871" y="584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56"/>
              <p:cNvSpPr/>
              <p:nvPr/>
            </p:nvSpPr>
            <p:spPr>
              <a:xfrm>
                <a:off x="3431550" y="4053075"/>
                <a:ext cx="29250" cy="197875"/>
              </a:xfrm>
              <a:custGeom>
                <a:avLst/>
                <a:gdLst/>
                <a:ahLst/>
                <a:cxnLst/>
                <a:rect l="l" t="t" r="r" b="b"/>
                <a:pathLst>
                  <a:path w="1170" h="7915" fill="none" extrusionOk="0">
                    <a:moveTo>
                      <a:pt x="1170" y="7914"/>
                    </a:moveTo>
                    <a:cubicBezTo>
                      <a:pt x="1170" y="7914"/>
                      <a:pt x="1" y="7734"/>
                      <a:pt x="30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26" name="Google Shape;1526;p56"/>
            <p:cNvSpPr/>
            <p:nvPr/>
          </p:nvSpPr>
          <p:spPr>
            <a:xfrm>
              <a:off x="5672827" y="120528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56"/>
            <p:cNvSpPr/>
            <p:nvPr/>
          </p:nvSpPr>
          <p:spPr>
            <a:xfrm flipH="1">
              <a:off x="7634060" y="539400"/>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28" name="Google Shape;1528;p56"/>
          <p:cNvSpPr/>
          <p:nvPr/>
        </p:nvSpPr>
        <p:spPr>
          <a:xfrm flipH="1">
            <a:off x="220917" y="889143"/>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56"/>
          <p:cNvSpPr txBox="1">
            <a:spLocks noGrp="1"/>
          </p:cNvSpPr>
          <p:nvPr>
            <p:ph type="title"/>
          </p:nvPr>
        </p:nvSpPr>
        <p:spPr>
          <a:xfrm>
            <a:off x="702135" y="2418355"/>
            <a:ext cx="45516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rial Rounded MT Bold" panose="020F0704030504030204" pitchFamily="34" charset="0"/>
              </a:rPr>
              <a:t>Proposed System</a:t>
            </a:r>
          </a:p>
        </p:txBody>
      </p:sp>
      <p:sp>
        <p:nvSpPr>
          <p:cNvPr id="1531" name="Google Shape;1531;p56"/>
          <p:cNvSpPr txBox="1">
            <a:spLocks noGrp="1"/>
          </p:cNvSpPr>
          <p:nvPr>
            <p:ph type="title" idx="3"/>
          </p:nvPr>
        </p:nvSpPr>
        <p:spPr>
          <a:xfrm>
            <a:off x="685795" y="1278475"/>
            <a:ext cx="188884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rial Rounded MT Bold" panose="020F0704030504030204" pitchFamily="34" charset="0"/>
              </a:rPr>
              <a:t>05.</a:t>
            </a:r>
            <a:endParaRPr dirty="0">
              <a:latin typeface="Arial Rounded MT Bold" panose="020F0704030504030204" pitchFamily="34" charset="0"/>
            </a:endParaRPr>
          </a:p>
        </p:txBody>
      </p:sp>
      <p:grpSp>
        <p:nvGrpSpPr>
          <p:cNvPr id="1532" name="Google Shape;1532;p56"/>
          <p:cNvGrpSpPr/>
          <p:nvPr/>
        </p:nvGrpSpPr>
        <p:grpSpPr>
          <a:xfrm>
            <a:off x="2362420" y="328500"/>
            <a:ext cx="3214407" cy="666052"/>
            <a:chOff x="2362420" y="328500"/>
            <a:chExt cx="3214407" cy="666052"/>
          </a:xfrm>
        </p:grpSpPr>
        <p:sp>
          <p:nvSpPr>
            <p:cNvPr id="1533" name="Google Shape;1533;p56"/>
            <p:cNvSpPr/>
            <p:nvPr/>
          </p:nvSpPr>
          <p:spPr>
            <a:xfrm>
              <a:off x="4309775" y="889162"/>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34" name="Google Shape;1534;p56"/>
            <p:cNvGrpSpPr/>
            <p:nvPr/>
          </p:nvGrpSpPr>
          <p:grpSpPr>
            <a:xfrm>
              <a:off x="2362420" y="433950"/>
              <a:ext cx="105457" cy="105457"/>
              <a:chOff x="7812545" y="194375"/>
              <a:chExt cx="105457" cy="105457"/>
            </a:xfrm>
          </p:grpSpPr>
          <p:sp>
            <p:nvSpPr>
              <p:cNvPr id="1535" name="Google Shape;1535;p5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5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5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5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39" name="Google Shape;1539;p56"/>
            <p:cNvGrpSpPr/>
            <p:nvPr/>
          </p:nvGrpSpPr>
          <p:grpSpPr>
            <a:xfrm>
              <a:off x="5471370" y="328500"/>
              <a:ext cx="105457" cy="105457"/>
              <a:chOff x="7812545" y="194375"/>
              <a:chExt cx="105457" cy="105457"/>
            </a:xfrm>
          </p:grpSpPr>
          <p:sp>
            <p:nvSpPr>
              <p:cNvPr id="1540" name="Google Shape;1540;p5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5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5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5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 name="Google Shape;1817;p65">
            <a:extLst>
              <a:ext uri="{FF2B5EF4-FFF2-40B4-BE49-F238E27FC236}">
                <a16:creationId xmlns:a16="http://schemas.microsoft.com/office/drawing/2014/main" id="{137CDF1C-73FF-83EA-2EFE-CC390AC21FD4}"/>
              </a:ext>
            </a:extLst>
          </p:cNvPr>
          <p:cNvGrpSpPr/>
          <p:nvPr/>
        </p:nvGrpSpPr>
        <p:grpSpPr>
          <a:xfrm>
            <a:off x="459911" y="251432"/>
            <a:ext cx="451768" cy="524875"/>
            <a:chOff x="1331375" y="833125"/>
            <a:chExt cx="4837950" cy="4325725"/>
          </a:xfrm>
        </p:grpSpPr>
        <p:sp>
          <p:nvSpPr>
            <p:cNvPr id="3" name="Google Shape;1818;p65">
              <a:extLst>
                <a:ext uri="{FF2B5EF4-FFF2-40B4-BE49-F238E27FC236}">
                  <a16:creationId xmlns:a16="http://schemas.microsoft.com/office/drawing/2014/main" id="{DCFF35B3-8F1C-CAAB-7930-0735D92A192D}"/>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819;p65">
              <a:extLst>
                <a:ext uri="{FF2B5EF4-FFF2-40B4-BE49-F238E27FC236}">
                  <a16:creationId xmlns:a16="http://schemas.microsoft.com/office/drawing/2014/main" id="{C4B79E2E-96CF-65D3-1304-5C48EEBD3BAE}"/>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820;p65">
              <a:extLst>
                <a:ext uri="{FF2B5EF4-FFF2-40B4-BE49-F238E27FC236}">
                  <a16:creationId xmlns:a16="http://schemas.microsoft.com/office/drawing/2014/main" id="{82E7AFBC-3CB8-8AA0-F16B-4C9410A9AA84}"/>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821;p65">
              <a:extLst>
                <a:ext uri="{FF2B5EF4-FFF2-40B4-BE49-F238E27FC236}">
                  <a16:creationId xmlns:a16="http://schemas.microsoft.com/office/drawing/2014/main" id="{BD256730-720D-A59C-DEDE-46AFEAD92517}"/>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822;p65">
              <a:extLst>
                <a:ext uri="{FF2B5EF4-FFF2-40B4-BE49-F238E27FC236}">
                  <a16:creationId xmlns:a16="http://schemas.microsoft.com/office/drawing/2014/main" id="{35A73A75-22E9-1E22-F089-653C3EA166E6}"/>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823;p65">
              <a:extLst>
                <a:ext uri="{FF2B5EF4-FFF2-40B4-BE49-F238E27FC236}">
                  <a16:creationId xmlns:a16="http://schemas.microsoft.com/office/drawing/2014/main" id="{E1183D7A-80CB-C4EE-CE0D-39F1C78FB8CB}"/>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824;p65">
              <a:extLst>
                <a:ext uri="{FF2B5EF4-FFF2-40B4-BE49-F238E27FC236}">
                  <a16:creationId xmlns:a16="http://schemas.microsoft.com/office/drawing/2014/main" id="{01375A16-DD0E-0997-7B4C-6FB5C9CCD25A}"/>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825;p65">
              <a:extLst>
                <a:ext uri="{FF2B5EF4-FFF2-40B4-BE49-F238E27FC236}">
                  <a16:creationId xmlns:a16="http://schemas.microsoft.com/office/drawing/2014/main" id="{84C60650-1D1A-0FFC-5230-0D1A0E235A1B}"/>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826;p65">
              <a:extLst>
                <a:ext uri="{FF2B5EF4-FFF2-40B4-BE49-F238E27FC236}">
                  <a16:creationId xmlns:a16="http://schemas.microsoft.com/office/drawing/2014/main" id="{A9E55809-D479-0BB9-DB0C-076791B42570}"/>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827;p65">
              <a:extLst>
                <a:ext uri="{FF2B5EF4-FFF2-40B4-BE49-F238E27FC236}">
                  <a16:creationId xmlns:a16="http://schemas.microsoft.com/office/drawing/2014/main" id="{88AA7A36-4F19-E300-9570-54E31AAA622F}"/>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828;p65">
              <a:extLst>
                <a:ext uri="{FF2B5EF4-FFF2-40B4-BE49-F238E27FC236}">
                  <a16:creationId xmlns:a16="http://schemas.microsoft.com/office/drawing/2014/main" id="{C77B9CCC-034E-A191-CC4E-3D9A62DB174E}"/>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829;p65">
              <a:extLst>
                <a:ext uri="{FF2B5EF4-FFF2-40B4-BE49-F238E27FC236}">
                  <a16:creationId xmlns:a16="http://schemas.microsoft.com/office/drawing/2014/main" id="{99023642-0F1B-2FA7-B484-A36837B60AF1}"/>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830;p65">
              <a:extLst>
                <a:ext uri="{FF2B5EF4-FFF2-40B4-BE49-F238E27FC236}">
                  <a16:creationId xmlns:a16="http://schemas.microsoft.com/office/drawing/2014/main" id="{26A56983-ACC8-DB49-1155-0DC829B67528}"/>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831;p65">
              <a:extLst>
                <a:ext uri="{FF2B5EF4-FFF2-40B4-BE49-F238E27FC236}">
                  <a16:creationId xmlns:a16="http://schemas.microsoft.com/office/drawing/2014/main" id="{7BD1265B-C02D-B754-313F-1D3A3516CDBC}"/>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832;p65">
              <a:extLst>
                <a:ext uri="{FF2B5EF4-FFF2-40B4-BE49-F238E27FC236}">
                  <a16:creationId xmlns:a16="http://schemas.microsoft.com/office/drawing/2014/main" id="{5341F5FC-1535-ECE6-1950-FDA4966167D7}"/>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33;p65">
              <a:extLst>
                <a:ext uri="{FF2B5EF4-FFF2-40B4-BE49-F238E27FC236}">
                  <a16:creationId xmlns:a16="http://schemas.microsoft.com/office/drawing/2014/main" id="{EF7C8A5E-6646-5528-835B-7F72ECFC26B8}"/>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834;p65">
              <a:extLst>
                <a:ext uri="{FF2B5EF4-FFF2-40B4-BE49-F238E27FC236}">
                  <a16:creationId xmlns:a16="http://schemas.microsoft.com/office/drawing/2014/main" id="{1FC09387-A200-BA06-5965-F14FA56D04C8}"/>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835;p65">
              <a:extLst>
                <a:ext uri="{FF2B5EF4-FFF2-40B4-BE49-F238E27FC236}">
                  <a16:creationId xmlns:a16="http://schemas.microsoft.com/office/drawing/2014/main" id="{E552D4FC-8D91-A97C-7843-F06DEA674A09}"/>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836;p65">
              <a:extLst>
                <a:ext uri="{FF2B5EF4-FFF2-40B4-BE49-F238E27FC236}">
                  <a16:creationId xmlns:a16="http://schemas.microsoft.com/office/drawing/2014/main" id="{174DC53D-4E83-9E41-06C3-71F2C363D7AE}"/>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37;p65">
              <a:extLst>
                <a:ext uri="{FF2B5EF4-FFF2-40B4-BE49-F238E27FC236}">
                  <a16:creationId xmlns:a16="http://schemas.microsoft.com/office/drawing/2014/main" id="{4E776360-11C1-B6A6-7F4A-660DE4004B95}"/>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838;p65">
              <a:extLst>
                <a:ext uri="{FF2B5EF4-FFF2-40B4-BE49-F238E27FC236}">
                  <a16:creationId xmlns:a16="http://schemas.microsoft.com/office/drawing/2014/main" id="{C4BA3D8D-7774-0B0D-3968-E49291F1C9E7}"/>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839;p65">
              <a:extLst>
                <a:ext uri="{FF2B5EF4-FFF2-40B4-BE49-F238E27FC236}">
                  <a16:creationId xmlns:a16="http://schemas.microsoft.com/office/drawing/2014/main" id="{FBF7779D-0AAE-3CA9-ACE3-C77D9CC12BE1}"/>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840;p65">
              <a:extLst>
                <a:ext uri="{FF2B5EF4-FFF2-40B4-BE49-F238E27FC236}">
                  <a16:creationId xmlns:a16="http://schemas.microsoft.com/office/drawing/2014/main" id="{6EECEF04-CBC1-1982-9B55-CE8A28596FF0}"/>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841;p65">
              <a:extLst>
                <a:ext uri="{FF2B5EF4-FFF2-40B4-BE49-F238E27FC236}">
                  <a16:creationId xmlns:a16="http://schemas.microsoft.com/office/drawing/2014/main" id="{B8E312DE-443B-8FC8-87A0-2CA77C91618E}"/>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842;p65">
              <a:extLst>
                <a:ext uri="{FF2B5EF4-FFF2-40B4-BE49-F238E27FC236}">
                  <a16:creationId xmlns:a16="http://schemas.microsoft.com/office/drawing/2014/main" id="{F1F68669-B998-75F7-BBE1-9D79F979CD06}"/>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843;p65">
              <a:extLst>
                <a:ext uri="{FF2B5EF4-FFF2-40B4-BE49-F238E27FC236}">
                  <a16:creationId xmlns:a16="http://schemas.microsoft.com/office/drawing/2014/main" id="{4033A720-CA15-CD11-82C7-4FF4687566EC}"/>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844;p65">
              <a:extLst>
                <a:ext uri="{FF2B5EF4-FFF2-40B4-BE49-F238E27FC236}">
                  <a16:creationId xmlns:a16="http://schemas.microsoft.com/office/drawing/2014/main" id="{1BE3A1D7-03F8-74AD-D716-C788030330A3}"/>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845;p65">
              <a:extLst>
                <a:ext uri="{FF2B5EF4-FFF2-40B4-BE49-F238E27FC236}">
                  <a16:creationId xmlns:a16="http://schemas.microsoft.com/office/drawing/2014/main" id="{AC8D2C1A-5219-9DCA-7B00-06FFE989226C}"/>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846;p65">
              <a:extLst>
                <a:ext uri="{FF2B5EF4-FFF2-40B4-BE49-F238E27FC236}">
                  <a16:creationId xmlns:a16="http://schemas.microsoft.com/office/drawing/2014/main" id="{D4ABC17C-7999-5443-FFD9-9703C49A2F5E}"/>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847;p65">
              <a:extLst>
                <a:ext uri="{FF2B5EF4-FFF2-40B4-BE49-F238E27FC236}">
                  <a16:creationId xmlns:a16="http://schemas.microsoft.com/office/drawing/2014/main" id="{434FF981-ED01-FBD7-4748-0B036146EDAE}"/>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848;p65">
              <a:extLst>
                <a:ext uri="{FF2B5EF4-FFF2-40B4-BE49-F238E27FC236}">
                  <a16:creationId xmlns:a16="http://schemas.microsoft.com/office/drawing/2014/main" id="{DAD94CAA-3BE8-E384-956B-499B175B7B2E}"/>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849;p65">
              <a:extLst>
                <a:ext uri="{FF2B5EF4-FFF2-40B4-BE49-F238E27FC236}">
                  <a16:creationId xmlns:a16="http://schemas.microsoft.com/office/drawing/2014/main" id="{9CF9672F-7E15-5881-36DE-5477D4A1420A}"/>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850;p65">
              <a:extLst>
                <a:ext uri="{FF2B5EF4-FFF2-40B4-BE49-F238E27FC236}">
                  <a16:creationId xmlns:a16="http://schemas.microsoft.com/office/drawing/2014/main" id="{B1C4DFF5-3C94-B52A-AD3D-607A2341EB6E}"/>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851;p65">
              <a:extLst>
                <a:ext uri="{FF2B5EF4-FFF2-40B4-BE49-F238E27FC236}">
                  <a16:creationId xmlns:a16="http://schemas.microsoft.com/office/drawing/2014/main" id="{02682034-57CC-9589-6471-195BD2015EB4}"/>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852;p65">
              <a:extLst>
                <a:ext uri="{FF2B5EF4-FFF2-40B4-BE49-F238E27FC236}">
                  <a16:creationId xmlns:a16="http://schemas.microsoft.com/office/drawing/2014/main" id="{E6241508-CD01-D00E-98EB-F4FDC404206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853;p65">
              <a:extLst>
                <a:ext uri="{FF2B5EF4-FFF2-40B4-BE49-F238E27FC236}">
                  <a16:creationId xmlns:a16="http://schemas.microsoft.com/office/drawing/2014/main" id="{F4917FB6-760E-0B21-714E-1567AE20C1AD}"/>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854;p65">
              <a:extLst>
                <a:ext uri="{FF2B5EF4-FFF2-40B4-BE49-F238E27FC236}">
                  <a16:creationId xmlns:a16="http://schemas.microsoft.com/office/drawing/2014/main" id="{81F6AD58-56F5-A0C7-2371-43FE52F37777}"/>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855;p65">
              <a:extLst>
                <a:ext uri="{FF2B5EF4-FFF2-40B4-BE49-F238E27FC236}">
                  <a16:creationId xmlns:a16="http://schemas.microsoft.com/office/drawing/2014/main" id="{89BB6DC2-E11C-C249-0562-E1BB0D72313C}"/>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856;p65">
              <a:extLst>
                <a:ext uri="{FF2B5EF4-FFF2-40B4-BE49-F238E27FC236}">
                  <a16:creationId xmlns:a16="http://schemas.microsoft.com/office/drawing/2014/main" id="{2DCBD828-2CDB-47B5-B982-4A0172C8B2FC}"/>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857;p65">
              <a:extLst>
                <a:ext uri="{FF2B5EF4-FFF2-40B4-BE49-F238E27FC236}">
                  <a16:creationId xmlns:a16="http://schemas.microsoft.com/office/drawing/2014/main" id="{D45A1194-AC09-495E-86B9-EC90A198DA85}"/>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858;p65">
              <a:extLst>
                <a:ext uri="{FF2B5EF4-FFF2-40B4-BE49-F238E27FC236}">
                  <a16:creationId xmlns:a16="http://schemas.microsoft.com/office/drawing/2014/main" id="{D4B9B227-4DCF-C4D0-F967-47CDF894FC36}"/>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859;p65">
              <a:extLst>
                <a:ext uri="{FF2B5EF4-FFF2-40B4-BE49-F238E27FC236}">
                  <a16:creationId xmlns:a16="http://schemas.microsoft.com/office/drawing/2014/main" id="{D2361217-DC78-3D6C-F939-453367B6920B}"/>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60;p65">
              <a:extLst>
                <a:ext uri="{FF2B5EF4-FFF2-40B4-BE49-F238E27FC236}">
                  <a16:creationId xmlns:a16="http://schemas.microsoft.com/office/drawing/2014/main" id="{CDB35D2D-BF6E-7CDF-BA67-D3CD59D5B7E7}"/>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861;p65">
              <a:extLst>
                <a:ext uri="{FF2B5EF4-FFF2-40B4-BE49-F238E27FC236}">
                  <a16:creationId xmlns:a16="http://schemas.microsoft.com/office/drawing/2014/main" id="{EF56AA00-8A83-DF06-82AB-22946B39599C}"/>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862;p65">
              <a:extLst>
                <a:ext uri="{FF2B5EF4-FFF2-40B4-BE49-F238E27FC236}">
                  <a16:creationId xmlns:a16="http://schemas.microsoft.com/office/drawing/2014/main" id="{A075ABE7-E1A9-C79F-C5DE-975A5AA68E3B}"/>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863;p65">
              <a:extLst>
                <a:ext uri="{FF2B5EF4-FFF2-40B4-BE49-F238E27FC236}">
                  <a16:creationId xmlns:a16="http://schemas.microsoft.com/office/drawing/2014/main" id="{FA239659-7CC1-2495-E581-003AFA1E0507}"/>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864;p65">
              <a:extLst>
                <a:ext uri="{FF2B5EF4-FFF2-40B4-BE49-F238E27FC236}">
                  <a16:creationId xmlns:a16="http://schemas.microsoft.com/office/drawing/2014/main" id="{A9AD7E5E-09EC-EA5D-C3EC-D819196BB1A5}"/>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865;p65">
              <a:extLst>
                <a:ext uri="{FF2B5EF4-FFF2-40B4-BE49-F238E27FC236}">
                  <a16:creationId xmlns:a16="http://schemas.microsoft.com/office/drawing/2014/main" id="{5B364ECF-23C3-77EB-1D0C-207C2ECCF131}"/>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866;p65">
              <a:extLst>
                <a:ext uri="{FF2B5EF4-FFF2-40B4-BE49-F238E27FC236}">
                  <a16:creationId xmlns:a16="http://schemas.microsoft.com/office/drawing/2014/main" id="{CCBE5402-83C6-6118-8A75-BBB558531B3F}"/>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867;p65">
              <a:extLst>
                <a:ext uri="{FF2B5EF4-FFF2-40B4-BE49-F238E27FC236}">
                  <a16:creationId xmlns:a16="http://schemas.microsoft.com/office/drawing/2014/main" id="{8AA8F301-CD44-2E55-087E-7739AD6536D3}"/>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868;p65">
              <a:extLst>
                <a:ext uri="{FF2B5EF4-FFF2-40B4-BE49-F238E27FC236}">
                  <a16:creationId xmlns:a16="http://schemas.microsoft.com/office/drawing/2014/main" id="{68E1E6A3-55F8-2DC0-6809-F89D3C2B6061}"/>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869;p65">
              <a:extLst>
                <a:ext uri="{FF2B5EF4-FFF2-40B4-BE49-F238E27FC236}">
                  <a16:creationId xmlns:a16="http://schemas.microsoft.com/office/drawing/2014/main" id="{368AF040-3756-AF6B-A5F1-31C3C1E2E781}"/>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870;p65">
              <a:extLst>
                <a:ext uri="{FF2B5EF4-FFF2-40B4-BE49-F238E27FC236}">
                  <a16:creationId xmlns:a16="http://schemas.microsoft.com/office/drawing/2014/main" id="{71234AA6-FF29-D495-8375-54DFC4E98AAE}"/>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71;p65">
              <a:extLst>
                <a:ext uri="{FF2B5EF4-FFF2-40B4-BE49-F238E27FC236}">
                  <a16:creationId xmlns:a16="http://schemas.microsoft.com/office/drawing/2014/main" id="{C2C5ED7E-1861-AC81-8B32-0FAC9C08FCE6}"/>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 z care">
            <a:hlinkClick r:id="" action="ppaction://media"/>
            <a:extLst>
              <a:ext uri="{FF2B5EF4-FFF2-40B4-BE49-F238E27FC236}">
                <a16:creationId xmlns:a16="http://schemas.microsoft.com/office/drawing/2014/main" id="{D51F8B8B-6115-65C5-8783-6BF31F76B2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3965" y="0"/>
            <a:ext cx="3857625" cy="5143500"/>
          </a:xfrm>
          <a:prstGeom prst="rect">
            <a:avLst/>
          </a:prstGeom>
        </p:spPr>
      </p:pic>
    </p:spTree>
    <p:extLst>
      <p:ext uri="{BB962C8B-B14F-4D97-AF65-F5344CB8AC3E}">
        <p14:creationId xmlns:p14="http://schemas.microsoft.com/office/powerpoint/2010/main" val="322660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Sign Up Functions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730" y="1634067"/>
            <a:ext cx="2092137" cy="341418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6" y="1634067"/>
            <a:ext cx="1898675" cy="34671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425" y="0"/>
            <a:ext cx="2314575" cy="51435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317" y="1634067"/>
            <a:ext cx="1980385" cy="3414183"/>
          </a:xfrm>
          <a:prstGeom prst="rect">
            <a:avLst/>
          </a:prstGeom>
        </p:spPr>
      </p:pic>
    </p:spTree>
    <p:extLst>
      <p:ext uri="{BB962C8B-B14F-4D97-AF65-F5344CB8AC3E}">
        <p14:creationId xmlns:p14="http://schemas.microsoft.com/office/powerpoint/2010/main" val="27909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7551" y="463200"/>
            <a:ext cx="7772400" cy="572700"/>
          </a:xfrm>
        </p:spPr>
        <p:txBody>
          <a:bodyPr/>
          <a:lstStyle/>
          <a:p>
            <a:r>
              <a:rPr lang="en-US" sz="3600" dirty="0"/>
              <a:t>Login Functions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751" y="1413934"/>
            <a:ext cx="2180208" cy="35644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4712" y="1413933"/>
            <a:ext cx="2133355" cy="35644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425" y="0"/>
            <a:ext cx="2314575" cy="51435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33" y="1413933"/>
            <a:ext cx="2099695" cy="3564468"/>
          </a:xfrm>
          <a:prstGeom prst="rect">
            <a:avLst/>
          </a:prstGeom>
        </p:spPr>
      </p:pic>
    </p:spTree>
    <p:extLst>
      <p:ext uri="{BB962C8B-B14F-4D97-AF65-F5344CB8AC3E}">
        <p14:creationId xmlns:p14="http://schemas.microsoft.com/office/powerpoint/2010/main" val="10716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Passwords Functions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2918" y="1202267"/>
            <a:ext cx="2314575" cy="375073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179" y="1202267"/>
            <a:ext cx="2314575" cy="3750734"/>
          </a:xfrm>
          <a:prstGeom prst="rect">
            <a:avLst/>
          </a:prstGeom>
        </p:spPr>
      </p:pic>
    </p:spTree>
    <p:extLst>
      <p:ext uri="{BB962C8B-B14F-4D97-AF65-F5344CB8AC3E}">
        <p14:creationId xmlns:p14="http://schemas.microsoft.com/office/powerpoint/2010/main" val="3527699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0"/>
          <p:cNvSpPr/>
          <p:nvPr/>
        </p:nvSpPr>
        <p:spPr>
          <a:xfrm rot="9329676" flipH="1">
            <a:off x="3929632" y="1161249"/>
            <a:ext cx="1200501" cy="1112721"/>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034" name="Google Shape;1034;p40"/>
          <p:cNvSpPr/>
          <p:nvPr/>
        </p:nvSpPr>
        <p:spPr>
          <a:xfrm rot="1470186">
            <a:off x="7198260" y="744261"/>
            <a:ext cx="1094003" cy="1037694"/>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035" name="Google Shape;1035;p40"/>
          <p:cNvSpPr/>
          <p:nvPr/>
        </p:nvSpPr>
        <p:spPr>
          <a:xfrm flipH="1">
            <a:off x="431159" y="1193941"/>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036" name="Google Shape;1036;p40"/>
          <p:cNvSpPr/>
          <p:nvPr/>
        </p:nvSpPr>
        <p:spPr>
          <a:xfrm>
            <a:off x="612305" y="2629635"/>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037" name="Google Shape;1037;p40"/>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rial Rounded MT Bold" panose="020F0704030504030204" pitchFamily="34" charset="0"/>
              </a:rPr>
              <a:t>TABLE OF </a:t>
            </a:r>
            <a:r>
              <a:rPr lang="en" dirty="0">
                <a:solidFill>
                  <a:schemeClr val="accent2"/>
                </a:solidFill>
                <a:latin typeface="Arial Rounded MT Bold" panose="020F0704030504030204" pitchFamily="34" charset="0"/>
              </a:rPr>
              <a:t>CONTENTS</a:t>
            </a:r>
            <a:endParaRPr dirty="0">
              <a:solidFill>
                <a:schemeClr val="accent2"/>
              </a:solidFill>
              <a:latin typeface="Arial Rounded MT Bold" panose="020F0704030504030204" pitchFamily="34" charset="0"/>
            </a:endParaRPr>
          </a:p>
        </p:txBody>
      </p:sp>
      <p:sp>
        <p:nvSpPr>
          <p:cNvPr id="1038" name="Google Shape;1038;p40"/>
          <p:cNvSpPr txBox="1">
            <a:spLocks noGrp="1"/>
          </p:cNvSpPr>
          <p:nvPr>
            <p:ph type="title" idx="2"/>
          </p:nvPr>
        </p:nvSpPr>
        <p:spPr>
          <a:xfrm>
            <a:off x="805147" y="1770403"/>
            <a:ext cx="2629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j-lt"/>
              </a:rPr>
              <a:t>Introduction</a:t>
            </a:r>
          </a:p>
        </p:txBody>
      </p:sp>
      <p:sp>
        <p:nvSpPr>
          <p:cNvPr id="1040" name="Google Shape;1040;p40"/>
          <p:cNvSpPr txBox="1">
            <a:spLocks noGrp="1"/>
          </p:cNvSpPr>
          <p:nvPr>
            <p:ph type="title" idx="3"/>
          </p:nvPr>
        </p:nvSpPr>
        <p:spPr>
          <a:xfrm>
            <a:off x="731140" y="1270141"/>
            <a:ext cx="792600" cy="52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j-lt"/>
              </a:rPr>
              <a:t>01.</a:t>
            </a:r>
            <a:endParaRPr dirty="0">
              <a:latin typeface="+mj-lt"/>
            </a:endParaRPr>
          </a:p>
        </p:txBody>
      </p:sp>
      <p:sp>
        <p:nvSpPr>
          <p:cNvPr id="1041" name="Google Shape;1041;p40"/>
          <p:cNvSpPr txBox="1">
            <a:spLocks noGrp="1"/>
          </p:cNvSpPr>
          <p:nvPr>
            <p:ph type="title" idx="4"/>
          </p:nvPr>
        </p:nvSpPr>
        <p:spPr>
          <a:xfrm>
            <a:off x="4117322" y="1770403"/>
            <a:ext cx="2629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j-lt"/>
              </a:rPr>
              <a:t>Problem Definition</a:t>
            </a:r>
            <a:endParaRPr dirty="0">
              <a:latin typeface="+mj-lt"/>
            </a:endParaRPr>
          </a:p>
        </p:txBody>
      </p:sp>
      <p:sp>
        <p:nvSpPr>
          <p:cNvPr id="1043" name="Google Shape;1043;p40"/>
          <p:cNvSpPr txBox="1">
            <a:spLocks noGrp="1"/>
          </p:cNvSpPr>
          <p:nvPr>
            <p:ph type="title" idx="6"/>
          </p:nvPr>
        </p:nvSpPr>
        <p:spPr>
          <a:xfrm>
            <a:off x="4043315" y="1270141"/>
            <a:ext cx="792600" cy="52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j-lt"/>
              </a:rPr>
              <a:t>02.</a:t>
            </a:r>
            <a:endParaRPr dirty="0">
              <a:latin typeface="+mj-lt"/>
            </a:endParaRPr>
          </a:p>
        </p:txBody>
      </p:sp>
      <p:sp>
        <p:nvSpPr>
          <p:cNvPr id="1044" name="Google Shape;1044;p40"/>
          <p:cNvSpPr txBox="1">
            <a:spLocks noGrp="1"/>
          </p:cNvSpPr>
          <p:nvPr>
            <p:ph type="title" idx="7"/>
          </p:nvPr>
        </p:nvSpPr>
        <p:spPr>
          <a:xfrm>
            <a:off x="7012524" y="1668250"/>
            <a:ext cx="2131476" cy="49575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Objective and Motivation</a:t>
            </a:r>
          </a:p>
        </p:txBody>
      </p:sp>
      <p:sp>
        <p:nvSpPr>
          <p:cNvPr id="1046" name="Google Shape;1046;p40"/>
          <p:cNvSpPr txBox="1">
            <a:spLocks noGrp="1"/>
          </p:cNvSpPr>
          <p:nvPr>
            <p:ph type="title" idx="9"/>
          </p:nvPr>
        </p:nvSpPr>
        <p:spPr>
          <a:xfrm>
            <a:off x="7404022" y="986013"/>
            <a:ext cx="792600" cy="52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j-lt"/>
              </a:rPr>
              <a:t>03.</a:t>
            </a:r>
            <a:endParaRPr dirty="0">
              <a:latin typeface="+mj-lt"/>
            </a:endParaRPr>
          </a:p>
        </p:txBody>
      </p:sp>
      <p:sp>
        <p:nvSpPr>
          <p:cNvPr id="1047" name="Google Shape;1047;p40"/>
          <p:cNvSpPr txBox="1">
            <a:spLocks noGrp="1"/>
          </p:cNvSpPr>
          <p:nvPr>
            <p:ph type="title" idx="13"/>
          </p:nvPr>
        </p:nvSpPr>
        <p:spPr>
          <a:xfrm>
            <a:off x="905221" y="3306762"/>
            <a:ext cx="2629200" cy="393600"/>
          </a:xfrm>
          <a:prstGeom prst="rect">
            <a:avLst/>
          </a:prstGeom>
        </p:spPr>
        <p:txBody>
          <a:bodyPr spcFirstLastPara="1" wrap="square" lIns="91425" tIns="91425" rIns="91425" bIns="91425" anchor="ctr" anchorCtr="0">
            <a:noAutofit/>
          </a:bodyPr>
          <a:lstStyle/>
          <a:p>
            <a:pPr lvl="0"/>
            <a:r>
              <a:rPr lang="en-US" dirty="0">
                <a:latin typeface="+mj-lt"/>
              </a:rPr>
              <a:t>Literature review</a:t>
            </a:r>
            <a:br>
              <a:rPr lang="en-US" dirty="0">
                <a:latin typeface="+mj-lt"/>
              </a:rPr>
            </a:br>
            <a:endParaRPr lang="en-US" dirty="0">
              <a:latin typeface="+mj-lt"/>
            </a:endParaRPr>
          </a:p>
        </p:txBody>
      </p:sp>
      <p:sp>
        <p:nvSpPr>
          <p:cNvPr id="1049" name="Google Shape;1049;p40"/>
          <p:cNvSpPr txBox="1">
            <a:spLocks noGrp="1"/>
          </p:cNvSpPr>
          <p:nvPr>
            <p:ph type="title" idx="15"/>
          </p:nvPr>
        </p:nvSpPr>
        <p:spPr>
          <a:xfrm>
            <a:off x="731140" y="2705835"/>
            <a:ext cx="792600" cy="52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j-lt"/>
              </a:rPr>
              <a:t>04.</a:t>
            </a:r>
            <a:endParaRPr dirty="0">
              <a:latin typeface="+mj-lt"/>
            </a:endParaRPr>
          </a:p>
        </p:txBody>
      </p:sp>
      <p:sp>
        <p:nvSpPr>
          <p:cNvPr id="10" name="Google Shape;1036;p40">
            <a:extLst>
              <a:ext uri="{FF2B5EF4-FFF2-40B4-BE49-F238E27FC236}">
                <a16:creationId xmlns:a16="http://schemas.microsoft.com/office/drawing/2014/main" id="{C596413E-C410-B64E-0CF5-8E03C807ECDE}"/>
              </a:ext>
            </a:extLst>
          </p:cNvPr>
          <p:cNvSpPr/>
          <p:nvPr/>
        </p:nvSpPr>
        <p:spPr>
          <a:xfrm>
            <a:off x="4256658" y="2471551"/>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1" name="Google Shape;1047;p40">
            <a:extLst>
              <a:ext uri="{FF2B5EF4-FFF2-40B4-BE49-F238E27FC236}">
                <a16:creationId xmlns:a16="http://schemas.microsoft.com/office/drawing/2014/main" id="{C0820255-8186-6320-176D-88D72D0045C0}"/>
              </a:ext>
            </a:extLst>
          </p:cNvPr>
          <p:cNvSpPr txBox="1">
            <a:spLocks/>
          </p:cNvSpPr>
          <p:nvPr/>
        </p:nvSpPr>
        <p:spPr>
          <a:xfrm>
            <a:off x="4442710" y="3217476"/>
            <a:ext cx="26292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dirty="0"/>
              <a:t>Proposed </a:t>
            </a:r>
            <a:r>
              <a:rPr lang="en-US" dirty="0">
                <a:latin typeface="+mj-lt"/>
              </a:rPr>
              <a:t>System </a:t>
            </a:r>
          </a:p>
        </p:txBody>
      </p:sp>
      <p:sp>
        <p:nvSpPr>
          <p:cNvPr id="12" name="Google Shape;1049;p40">
            <a:extLst>
              <a:ext uri="{FF2B5EF4-FFF2-40B4-BE49-F238E27FC236}">
                <a16:creationId xmlns:a16="http://schemas.microsoft.com/office/drawing/2014/main" id="{5F3BFE27-B483-B45B-346A-DE2599ECF91D}"/>
              </a:ext>
            </a:extLst>
          </p:cNvPr>
          <p:cNvSpPr txBox="1">
            <a:spLocks/>
          </p:cNvSpPr>
          <p:nvPr/>
        </p:nvSpPr>
        <p:spPr>
          <a:xfrm>
            <a:off x="4375493" y="2547751"/>
            <a:ext cx="792600" cy="5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r>
              <a:rPr lang="en" dirty="0">
                <a:latin typeface="+mj-lt"/>
              </a:rPr>
              <a:t>0</a:t>
            </a:r>
            <a:r>
              <a:rPr lang="en-US" dirty="0">
                <a:latin typeface="+mj-lt"/>
              </a:rPr>
              <a:t>5</a:t>
            </a:r>
            <a:r>
              <a:rPr lang="en" dirty="0">
                <a:latin typeface="+mj-lt"/>
              </a:rPr>
              <a:t>.</a:t>
            </a:r>
          </a:p>
        </p:txBody>
      </p:sp>
      <p:sp>
        <p:nvSpPr>
          <p:cNvPr id="2" name="Google Shape;1036;p40">
            <a:extLst>
              <a:ext uri="{FF2B5EF4-FFF2-40B4-BE49-F238E27FC236}">
                <a16:creationId xmlns:a16="http://schemas.microsoft.com/office/drawing/2014/main" id="{1946815D-6729-815B-469E-1394C7CD48E8}"/>
              </a:ext>
            </a:extLst>
          </p:cNvPr>
          <p:cNvSpPr/>
          <p:nvPr/>
        </p:nvSpPr>
        <p:spPr>
          <a:xfrm>
            <a:off x="7211105" y="2426624"/>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 name="Google Shape;1047;p40">
            <a:extLst>
              <a:ext uri="{FF2B5EF4-FFF2-40B4-BE49-F238E27FC236}">
                <a16:creationId xmlns:a16="http://schemas.microsoft.com/office/drawing/2014/main" id="{6ACC03F3-BF4B-6D8A-AD03-897C5F37643B}"/>
              </a:ext>
            </a:extLst>
          </p:cNvPr>
          <p:cNvSpPr txBox="1">
            <a:spLocks/>
          </p:cNvSpPr>
          <p:nvPr/>
        </p:nvSpPr>
        <p:spPr>
          <a:xfrm>
            <a:off x="6866102" y="3298291"/>
            <a:ext cx="2069818" cy="525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dirty="0"/>
              <a:t>Discussion &amp; Experimental Results</a:t>
            </a:r>
          </a:p>
        </p:txBody>
      </p:sp>
      <p:sp>
        <p:nvSpPr>
          <p:cNvPr id="4" name="Google Shape;1049;p40">
            <a:extLst>
              <a:ext uri="{FF2B5EF4-FFF2-40B4-BE49-F238E27FC236}">
                <a16:creationId xmlns:a16="http://schemas.microsoft.com/office/drawing/2014/main" id="{70AE19DA-BBD7-CF14-4185-E272E64DFF13}"/>
              </a:ext>
            </a:extLst>
          </p:cNvPr>
          <p:cNvSpPr txBox="1">
            <a:spLocks/>
          </p:cNvSpPr>
          <p:nvPr/>
        </p:nvSpPr>
        <p:spPr>
          <a:xfrm>
            <a:off x="7332970" y="2637037"/>
            <a:ext cx="792600" cy="5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r>
              <a:rPr lang="en" dirty="0">
                <a:latin typeface="+mj-lt"/>
              </a:rPr>
              <a:t>0</a:t>
            </a:r>
            <a:r>
              <a:rPr lang="en-US" dirty="0">
                <a:latin typeface="+mj-lt"/>
              </a:rPr>
              <a:t>6</a:t>
            </a:r>
            <a:r>
              <a:rPr lang="en" dirty="0">
                <a:latin typeface="+mj-lt"/>
              </a:rPr>
              <a:t>.</a:t>
            </a:r>
          </a:p>
        </p:txBody>
      </p:sp>
      <p:sp>
        <p:nvSpPr>
          <p:cNvPr id="5" name="Google Shape;1036;p40">
            <a:extLst>
              <a:ext uri="{FF2B5EF4-FFF2-40B4-BE49-F238E27FC236}">
                <a16:creationId xmlns:a16="http://schemas.microsoft.com/office/drawing/2014/main" id="{62A38536-AEA6-7353-60D4-3327C2D091A9}"/>
              </a:ext>
            </a:extLst>
          </p:cNvPr>
          <p:cNvSpPr/>
          <p:nvPr/>
        </p:nvSpPr>
        <p:spPr>
          <a:xfrm>
            <a:off x="2345965" y="3917054"/>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6" name="Google Shape;1047;p40">
            <a:extLst>
              <a:ext uri="{FF2B5EF4-FFF2-40B4-BE49-F238E27FC236}">
                <a16:creationId xmlns:a16="http://schemas.microsoft.com/office/drawing/2014/main" id="{F33F3BDB-2F53-ECB6-D193-06DE5B1918C6}"/>
              </a:ext>
            </a:extLst>
          </p:cNvPr>
          <p:cNvSpPr txBox="1">
            <a:spLocks/>
          </p:cNvSpPr>
          <p:nvPr/>
        </p:nvSpPr>
        <p:spPr>
          <a:xfrm>
            <a:off x="2677631" y="4557035"/>
            <a:ext cx="26292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dirty="0"/>
              <a:t>Conclusions &amp; Future Work</a:t>
            </a:r>
          </a:p>
        </p:txBody>
      </p:sp>
      <p:sp>
        <p:nvSpPr>
          <p:cNvPr id="7" name="Google Shape;1049;p40">
            <a:extLst>
              <a:ext uri="{FF2B5EF4-FFF2-40B4-BE49-F238E27FC236}">
                <a16:creationId xmlns:a16="http://schemas.microsoft.com/office/drawing/2014/main" id="{BFBB5930-3505-2DE5-E784-F3B2148C48B1}"/>
              </a:ext>
            </a:extLst>
          </p:cNvPr>
          <p:cNvSpPr txBox="1">
            <a:spLocks/>
          </p:cNvSpPr>
          <p:nvPr/>
        </p:nvSpPr>
        <p:spPr>
          <a:xfrm>
            <a:off x="2464800" y="3993254"/>
            <a:ext cx="792600" cy="5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r>
              <a:rPr lang="en" dirty="0">
                <a:latin typeface="+mj-lt"/>
              </a:rPr>
              <a:t>0</a:t>
            </a:r>
            <a:r>
              <a:rPr lang="en-US" dirty="0">
                <a:latin typeface="+mj-lt"/>
              </a:rPr>
              <a:t>7</a:t>
            </a:r>
            <a:r>
              <a:rPr lang="en" dirty="0">
                <a:latin typeface="+mj-lt"/>
              </a:rPr>
              <a:t>.</a:t>
            </a:r>
          </a:p>
        </p:txBody>
      </p:sp>
      <p:sp>
        <p:nvSpPr>
          <p:cNvPr id="14" name="Google Shape;1036;p40">
            <a:extLst>
              <a:ext uri="{FF2B5EF4-FFF2-40B4-BE49-F238E27FC236}">
                <a16:creationId xmlns:a16="http://schemas.microsoft.com/office/drawing/2014/main" id="{D3F7C7A8-F25C-6BD8-3AE4-592BE6D656CB}"/>
              </a:ext>
            </a:extLst>
          </p:cNvPr>
          <p:cNvSpPr/>
          <p:nvPr/>
        </p:nvSpPr>
        <p:spPr>
          <a:xfrm>
            <a:off x="5899535" y="3899968"/>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5" name="Google Shape;1047;p40">
            <a:extLst>
              <a:ext uri="{FF2B5EF4-FFF2-40B4-BE49-F238E27FC236}">
                <a16:creationId xmlns:a16="http://schemas.microsoft.com/office/drawing/2014/main" id="{909B6713-D781-753B-D66B-AAE5B8D544BF}"/>
              </a:ext>
            </a:extLst>
          </p:cNvPr>
          <p:cNvSpPr txBox="1">
            <a:spLocks/>
          </p:cNvSpPr>
          <p:nvPr/>
        </p:nvSpPr>
        <p:spPr>
          <a:xfrm>
            <a:off x="6245670" y="4525293"/>
            <a:ext cx="26292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dirty="0"/>
              <a:t>Our team</a:t>
            </a:r>
          </a:p>
        </p:txBody>
      </p:sp>
      <p:sp>
        <p:nvSpPr>
          <p:cNvPr id="16" name="Google Shape;1049;p40">
            <a:extLst>
              <a:ext uri="{FF2B5EF4-FFF2-40B4-BE49-F238E27FC236}">
                <a16:creationId xmlns:a16="http://schemas.microsoft.com/office/drawing/2014/main" id="{E698328E-64CF-4687-FEC0-A329A94DDBF4}"/>
              </a:ext>
            </a:extLst>
          </p:cNvPr>
          <p:cNvSpPr txBox="1">
            <a:spLocks/>
          </p:cNvSpPr>
          <p:nvPr/>
        </p:nvSpPr>
        <p:spPr>
          <a:xfrm>
            <a:off x="6018370" y="3976168"/>
            <a:ext cx="792600" cy="5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r>
              <a:rPr lang="en" dirty="0">
                <a:latin typeface="+mj-lt"/>
              </a:rPr>
              <a:t>0</a:t>
            </a:r>
            <a:r>
              <a:rPr lang="en-US" dirty="0">
                <a:latin typeface="+mj-lt"/>
              </a:rPr>
              <a:t>8</a:t>
            </a:r>
            <a:r>
              <a:rPr lang="en" dirty="0">
                <a:latin typeface="+mj-lt"/>
              </a:rPr>
              <a:t>.</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344667"/>
            <a:ext cx="7772400" cy="572700"/>
          </a:xfrm>
        </p:spPr>
        <p:txBody>
          <a:bodyPr/>
          <a:lstStyle/>
          <a:p>
            <a:r>
              <a:rPr lang="en-US" sz="3600" dirty="0"/>
              <a:t>Languages &amp; Verification code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0225" y="1083733"/>
            <a:ext cx="2314575" cy="398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245" y="1083733"/>
            <a:ext cx="2314575" cy="3987800"/>
          </a:xfrm>
          <a:prstGeom prst="rect">
            <a:avLst/>
          </a:prstGeom>
        </p:spPr>
      </p:pic>
    </p:spTree>
    <p:extLst>
      <p:ext uri="{BB962C8B-B14F-4D97-AF65-F5344CB8AC3E}">
        <p14:creationId xmlns:p14="http://schemas.microsoft.com/office/powerpoint/2010/main" val="971703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2" y="251532"/>
            <a:ext cx="7772400" cy="572700"/>
          </a:xfrm>
        </p:spPr>
        <p:txBody>
          <a:bodyPr/>
          <a:lstStyle/>
          <a:p>
            <a:r>
              <a:rPr lang="en-US" sz="3600" dirty="0"/>
              <a:t>	Normal User Features</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1" y="1037166"/>
            <a:ext cx="1574800" cy="4008967"/>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400" y="1037166"/>
            <a:ext cx="1685395" cy="4080934"/>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7467" y="1037166"/>
            <a:ext cx="1896532" cy="4080934"/>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134534"/>
            <a:ext cx="1828801" cy="3911598"/>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34" y="1037165"/>
            <a:ext cx="1625600" cy="4080934"/>
          </a:xfrm>
          <a:prstGeom prst="rect">
            <a:avLst/>
          </a:prstGeom>
        </p:spPr>
      </p:pic>
    </p:spTree>
    <p:extLst>
      <p:ext uri="{BB962C8B-B14F-4D97-AF65-F5344CB8AC3E}">
        <p14:creationId xmlns:p14="http://schemas.microsoft.com/office/powerpoint/2010/main" val="2813728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2333"/>
            <a:ext cx="7772400" cy="572700"/>
          </a:xfrm>
        </p:spPr>
        <p:txBody>
          <a:bodyPr/>
          <a:lstStyle/>
          <a:p>
            <a:r>
              <a:rPr lang="en-US" sz="3600" dirty="0"/>
              <a:t>Patient Features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73" y="1092200"/>
            <a:ext cx="2435126" cy="40513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437" y="1064682"/>
            <a:ext cx="2435126" cy="39835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970" y="1037166"/>
            <a:ext cx="2435126" cy="4038599"/>
          </a:xfrm>
          <a:prstGeom prst="rect">
            <a:avLst/>
          </a:prstGeom>
        </p:spPr>
      </p:pic>
    </p:spTree>
    <p:extLst>
      <p:ext uri="{BB962C8B-B14F-4D97-AF65-F5344CB8AC3E}">
        <p14:creationId xmlns:p14="http://schemas.microsoft.com/office/powerpoint/2010/main" val="832739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066" y="319266"/>
            <a:ext cx="7772400" cy="572700"/>
          </a:xfrm>
        </p:spPr>
        <p:txBody>
          <a:bodyPr/>
          <a:lstStyle/>
          <a:p>
            <a:r>
              <a:rPr lang="en-US" sz="3600" dirty="0"/>
              <a:t>Care Giver Features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799" y="1149350"/>
            <a:ext cx="1402821" cy="39179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88" y="1149351"/>
            <a:ext cx="1814512" cy="380788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733" y="1163109"/>
            <a:ext cx="1735666" cy="39751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600" y="1092200"/>
            <a:ext cx="1876954" cy="40513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800" y="1163109"/>
            <a:ext cx="1639889" cy="3832226"/>
          </a:xfrm>
          <a:prstGeom prst="rect">
            <a:avLst/>
          </a:prstGeom>
        </p:spPr>
      </p:pic>
    </p:spTree>
    <p:extLst>
      <p:ext uri="{BB962C8B-B14F-4D97-AF65-F5344CB8AC3E}">
        <p14:creationId xmlns:p14="http://schemas.microsoft.com/office/powerpoint/2010/main" val="3448454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344667"/>
            <a:ext cx="7772400" cy="572700"/>
          </a:xfrm>
        </p:spPr>
        <p:txBody>
          <a:bodyPr/>
          <a:lstStyle/>
          <a:p>
            <a:r>
              <a:rPr lang="en-US" sz="3600" dirty="0"/>
              <a:t>Emergency Functions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712" y="1054100"/>
            <a:ext cx="2314575" cy="4089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844" y="1054100"/>
            <a:ext cx="2314575" cy="4089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645" y="1126066"/>
            <a:ext cx="2314575" cy="4017433"/>
          </a:xfrm>
          <a:prstGeom prst="rect">
            <a:avLst/>
          </a:prstGeom>
        </p:spPr>
      </p:pic>
    </p:spTree>
    <p:extLst>
      <p:ext uri="{BB962C8B-B14F-4D97-AF65-F5344CB8AC3E}">
        <p14:creationId xmlns:p14="http://schemas.microsoft.com/office/powerpoint/2010/main" val="2443359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688" y="87699"/>
            <a:ext cx="7772400" cy="572700"/>
          </a:xfrm>
        </p:spPr>
        <p:txBody>
          <a:bodyPr/>
          <a:lstStyle/>
          <a:p>
            <a:r>
              <a:rPr lang="en-US" sz="3600" dirty="0"/>
              <a:t>Accounts Profiles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503" y="601133"/>
            <a:ext cx="2435126" cy="396663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 y="601133"/>
            <a:ext cx="2314575" cy="396663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064" y="601133"/>
            <a:ext cx="2314575" cy="3814234"/>
          </a:xfrm>
          <a:prstGeom prst="rect">
            <a:avLst/>
          </a:prstGeom>
        </p:spPr>
      </p:pic>
      <p:sp>
        <p:nvSpPr>
          <p:cNvPr id="10" name="Title 1"/>
          <p:cNvSpPr txBox="1">
            <a:spLocks/>
          </p:cNvSpPr>
          <p:nvPr/>
        </p:nvSpPr>
        <p:spPr>
          <a:xfrm>
            <a:off x="138111" y="4646084"/>
            <a:ext cx="8455555"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9pPr>
          </a:lstStyle>
          <a:p>
            <a:r>
              <a:rPr lang="en-US" dirty="0"/>
              <a:t>Normal User                Care Giver                          Patient</a:t>
            </a:r>
          </a:p>
        </p:txBody>
      </p:sp>
    </p:spTree>
    <p:extLst>
      <p:ext uri="{BB962C8B-B14F-4D97-AF65-F5344CB8AC3E}">
        <p14:creationId xmlns:p14="http://schemas.microsoft.com/office/powerpoint/2010/main" val="77230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466"/>
            <a:ext cx="7772400" cy="572700"/>
          </a:xfrm>
        </p:spPr>
        <p:txBody>
          <a:bodyPr/>
          <a:lstStyle/>
          <a:p>
            <a:r>
              <a:rPr lang="en-US" sz="3600" dirty="0"/>
              <a:t>Doctor Features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5" y="863600"/>
            <a:ext cx="2314575" cy="42037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5169" y="863599"/>
            <a:ext cx="2435126" cy="420370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703" y="833967"/>
            <a:ext cx="2435126" cy="4233333"/>
          </a:xfrm>
          <a:prstGeom prst="rect">
            <a:avLst/>
          </a:prstGeom>
        </p:spPr>
      </p:pic>
    </p:spTree>
    <p:extLst>
      <p:ext uri="{BB962C8B-B14F-4D97-AF65-F5344CB8AC3E}">
        <p14:creationId xmlns:p14="http://schemas.microsoft.com/office/powerpoint/2010/main" val="151452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673" y="-27517"/>
            <a:ext cx="2435126" cy="51435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104" y="-27517"/>
            <a:ext cx="2435126" cy="51435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63" y="-27517"/>
            <a:ext cx="2435126" cy="5143500"/>
          </a:xfrm>
          <a:prstGeom prst="rect">
            <a:avLst/>
          </a:prstGeom>
        </p:spPr>
      </p:pic>
    </p:spTree>
    <p:extLst>
      <p:ext uri="{BB962C8B-B14F-4D97-AF65-F5344CB8AC3E}">
        <p14:creationId xmlns:p14="http://schemas.microsoft.com/office/powerpoint/2010/main" val="583287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torMode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36802" y="0"/>
            <a:ext cx="3699932" cy="4580467"/>
          </a:xfrm>
          <a:prstGeom prst="rect">
            <a:avLst/>
          </a:prstGeom>
        </p:spPr>
      </p:pic>
    </p:spTree>
    <p:extLst>
      <p:ext uri="{BB962C8B-B14F-4D97-AF65-F5344CB8AC3E}">
        <p14:creationId xmlns:p14="http://schemas.microsoft.com/office/powerpoint/2010/main" val="538443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1"/>
          <p:cNvSpPr/>
          <p:nvPr/>
        </p:nvSpPr>
        <p:spPr>
          <a:xfrm>
            <a:off x="6005125" y="-350675"/>
            <a:ext cx="4357094" cy="354674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61"/>
          <p:cNvSpPr txBox="1">
            <a:spLocks noGrp="1"/>
          </p:cNvSpPr>
          <p:nvPr>
            <p:ph type="title"/>
          </p:nvPr>
        </p:nvSpPr>
        <p:spPr>
          <a:xfrm>
            <a:off x="1895833" y="4293304"/>
            <a:ext cx="3936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latin typeface="Arial Rounded MT Bold" panose="020F0704030504030204" pitchFamily="34" charset="0"/>
              </a:rPr>
              <a:t>Context</a:t>
            </a:r>
            <a:r>
              <a:rPr lang="en-US" dirty="0"/>
              <a:t> Diagram</a:t>
            </a:r>
            <a:endParaRPr dirty="0"/>
          </a:p>
        </p:txBody>
      </p:sp>
      <p:sp>
        <p:nvSpPr>
          <p:cNvPr id="1672" name="Google Shape;1672;p61"/>
          <p:cNvSpPr/>
          <p:nvPr/>
        </p:nvSpPr>
        <p:spPr>
          <a:xfrm>
            <a:off x="4702651" y="411026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3" name="Google Shape;1673;p61"/>
          <p:cNvGrpSpPr/>
          <p:nvPr/>
        </p:nvGrpSpPr>
        <p:grpSpPr>
          <a:xfrm>
            <a:off x="5946395" y="3659923"/>
            <a:ext cx="105457" cy="105457"/>
            <a:chOff x="7812545" y="194375"/>
            <a:chExt cx="105457" cy="105457"/>
          </a:xfrm>
        </p:grpSpPr>
        <p:sp>
          <p:nvSpPr>
            <p:cNvPr id="1674" name="Google Shape;1674;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8" name="Google Shape;1678;p61"/>
          <p:cNvSpPr/>
          <p:nvPr/>
        </p:nvSpPr>
        <p:spPr>
          <a:xfrm>
            <a:off x="7128300" y="3765387"/>
            <a:ext cx="171626" cy="171626"/>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9" name="Google Shape;1679;p61"/>
          <p:cNvGrpSpPr/>
          <p:nvPr/>
        </p:nvGrpSpPr>
        <p:grpSpPr>
          <a:xfrm>
            <a:off x="6484095" y="4384648"/>
            <a:ext cx="105457" cy="105457"/>
            <a:chOff x="7812545" y="194375"/>
            <a:chExt cx="105457" cy="105457"/>
          </a:xfrm>
        </p:grpSpPr>
        <p:sp>
          <p:nvSpPr>
            <p:cNvPr id="1680" name="Google Shape;1680;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4" name="Google Shape;1684;p61"/>
          <p:cNvGrpSpPr/>
          <p:nvPr/>
        </p:nvGrpSpPr>
        <p:grpSpPr>
          <a:xfrm>
            <a:off x="7454828" y="539402"/>
            <a:ext cx="1117196" cy="1252882"/>
            <a:chOff x="7454828" y="539402"/>
            <a:chExt cx="1117196" cy="1252882"/>
          </a:xfrm>
        </p:grpSpPr>
        <p:grpSp>
          <p:nvGrpSpPr>
            <p:cNvPr id="1685" name="Google Shape;1685;p61"/>
            <p:cNvGrpSpPr/>
            <p:nvPr/>
          </p:nvGrpSpPr>
          <p:grpSpPr>
            <a:xfrm>
              <a:off x="7454828" y="539402"/>
              <a:ext cx="1117196" cy="1252882"/>
              <a:chOff x="6840063" y="3361532"/>
              <a:chExt cx="1046750" cy="1174100"/>
            </a:xfrm>
          </p:grpSpPr>
          <p:sp>
            <p:nvSpPr>
              <p:cNvPr id="1686" name="Google Shape;1686;p61"/>
              <p:cNvSpPr/>
              <p:nvPr/>
            </p:nvSpPr>
            <p:spPr>
              <a:xfrm>
                <a:off x="7027925" y="3610675"/>
                <a:ext cx="647951" cy="655118"/>
              </a:xfrm>
              <a:custGeom>
                <a:avLst/>
                <a:gdLst/>
                <a:ahLst/>
                <a:cxnLst/>
                <a:rect l="l" t="t" r="r" b="b"/>
                <a:pathLst>
                  <a:path w="72417" h="73218" fill="none" extrusionOk="0">
                    <a:moveTo>
                      <a:pt x="67523" y="45728"/>
                    </a:moveTo>
                    <a:cubicBezTo>
                      <a:pt x="72416" y="27935"/>
                      <a:pt x="61919" y="9609"/>
                      <a:pt x="44126" y="4805"/>
                    </a:cubicBezTo>
                    <a:cubicBezTo>
                      <a:pt x="26333" y="1"/>
                      <a:pt x="8007" y="10498"/>
                      <a:pt x="3203" y="28291"/>
                    </a:cubicBezTo>
                    <a:cubicBezTo>
                      <a:pt x="0" y="39945"/>
                      <a:pt x="3381" y="52400"/>
                      <a:pt x="12010" y="60851"/>
                    </a:cubicBezTo>
                    <a:lnTo>
                      <a:pt x="11921" y="65299"/>
                    </a:lnTo>
                    <a:lnTo>
                      <a:pt x="41279" y="73217"/>
                    </a:lnTo>
                    <a:lnTo>
                      <a:pt x="43503" y="69392"/>
                    </a:lnTo>
                    <a:cubicBezTo>
                      <a:pt x="55246" y="66456"/>
                      <a:pt x="64410" y="57382"/>
                      <a:pt x="67523" y="4572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61"/>
              <p:cNvSpPr/>
              <p:nvPr/>
            </p:nvSpPr>
            <p:spPr>
              <a:xfrm>
                <a:off x="7109911" y="4449655"/>
                <a:ext cx="173537" cy="85977"/>
              </a:xfrm>
              <a:custGeom>
                <a:avLst/>
                <a:gdLst/>
                <a:ahLst/>
                <a:cxnLst/>
                <a:rect l="l" t="t" r="r" b="b"/>
                <a:pathLst>
                  <a:path w="19395" h="9609" fill="none" extrusionOk="0">
                    <a:moveTo>
                      <a:pt x="19394" y="5071"/>
                    </a:moveTo>
                    <a:cubicBezTo>
                      <a:pt x="18594" y="8185"/>
                      <a:pt x="13701" y="9609"/>
                      <a:pt x="8541" y="8185"/>
                    </a:cubicBezTo>
                    <a:cubicBezTo>
                      <a:pt x="3470" y="6851"/>
                      <a:pt x="0" y="3114"/>
                      <a:pt x="80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61"/>
              <p:cNvSpPr/>
              <p:nvPr/>
            </p:nvSpPr>
            <p:spPr>
              <a:xfrm>
                <a:off x="7184730" y="3914747"/>
                <a:ext cx="282589" cy="181491"/>
              </a:xfrm>
              <a:custGeom>
                <a:avLst/>
                <a:gdLst/>
                <a:ahLst/>
                <a:cxnLst/>
                <a:rect l="l" t="t" r="r" b="b"/>
                <a:pathLst>
                  <a:path w="31583" h="20284" fill="none" extrusionOk="0">
                    <a:moveTo>
                      <a:pt x="1" y="6495"/>
                    </a:moveTo>
                    <a:lnTo>
                      <a:pt x="7474" y="8541"/>
                    </a:lnTo>
                    <a:lnTo>
                      <a:pt x="14769" y="0"/>
                    </a:lnTo>
                    <a:lnTo>
                      <a:pt x="15125" y="20284"/>
                    </a:lnTo>
                    <a:lnTo>
                      <a:pt x="25355" y="5071"/>
                    </a:lnTo>
                    <a:lnTo>
                      <a:pt x="26156" y="13167"/>
                    </a:lnTo>
                    <a:lnTo>
                      <a:pt x="31583" y="14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61"/>
              <p:cNvSpPr/>
              <p:nvPr/>
            </p:nvSpPr>
            <p:spPr>
              <a:xfrm>
                <a:off x="7476069" y="3361532"/>
                <a:ext cx="91551" cy="179898"/>
              </a:xfrm>
              <a:custGeom>
                <a:avLst/>
                <a:gdLst/>
                <a:ahLst/>
                <a:cxnLst/>
                <a:rect l="l" t="t" r="r" b="b"/>
                <a:pathLst>
                  <a:path w="10232" h="20106" fill="none" extrusionOk="0">
                    <a:moveTo>
                      <a:pt x="0" y="20106"/>
                    </a:moveTo>
                    <a:lnTo>
                      <a:pt x="1023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61"/>
              <p:cNvSpPr/>
              <p:nvPr/>
            </p:nvSpPr>
            <p:spPr>
              <a:xfrm>
                <a:off x="7740343" y="3678336"/>
                <a:ext cx="146471" cy="50160"/>
              </a:xfrm>
              <a:custGeom>
                <a:avLst/>
                <a:gdLst/>
                <a:ahLst/>
                <a:cxnLst/>
                <a:rect l="l" t="t" r="r" b="b"/>
                <a:pathLst>
                  <a:path w="16370" h="5606" fill="none" extrusionOk="0">
                    <a:moveTo>
                      <a:pt x="0" y="5605"/>
                    </a:moveTo>
                    <a:lnTo>
                      <a:pt x="163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61"/>
              <p:cNvSpPr/>
              <p:nvPr/>
            </p:nvSpPr>
            <p:spPr>
              <a:xfrm>
                <a:off x="7734769" y="4068375"/>
                <a:ext cx="136127" cy="20705"/>
              </a:xfrm>
              <a:custGeom>
                <a:avLst/>
                <a:gdLst/>
                <a:ahLst/>
                <a:cxnLst/>
                <a:rect l="l" t="t" r="r" b="b"/>
                <a:pathLst>
                  <a:path w="15214" h="2314" fill="none" extrusionOk="0">
                    <a:moveTo>
                      <a:pt x="1" y="0"/>
                    </a:moveTo>
                    <a:lnTo>
                      <a:pt x="15213" y="231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61"/>
              <p:cNvSpPr/>
              <p:nvPr/>
            </p:nvSpPr>
            <p:spPr>
              <a:xfrm>
                <a:off x="7064538" y="3382227"/>
                <a:ext cx="73244" cy="214132"/>
              </a:xfrm>
              <a:custGeom>
                <a:avLst/>
                <a:gdLst/>
                <a:ahLst/>
                <a:cxnLst/>
                <a:rect l="l" t="t" r="r" b="b"/>
                <a:pathLst>
                  <a:path w="8186" h="23932" fill="none" extrusionOk="0">
                    <a:moveTo>
                      <a:pt x="8185" y="239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61"/>
              <p:cNvSpPr/>
              <p:nvPr/>
            </p:nvSpPr>
            <p:spPr>
              <a:xfrm>
                <a:off x="6840063" y="3933053"/>
                <a:ext cx="101903" cy="15927"/>
              </a:xfrm>
              <a:custGeom>
                <a:avLst/>
                <a:gdLst/>
                <a:ahLst/>
                <a:cxnLst/>
                <a:rect l="l" t="t" r="r" b="b"/>
                <a:pathLst>
                  <a:path w="11389" h="1780" fill="none" extrusionOk="0">
                    <a:moveTo>
                      <a:pt x="11388" y="178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4" name="Google Shape;1694;p61"/>
            <p:cNvSpPr/>
            <p:nvPr/>
          </p:nvSpPr>
          <p:spPr>
            <a:xfrm rot="902508">
              <a:off x="7715404" y="1462786"/>
              <a:ext cx="310954" cy="280827"/>
            </a:xfrm>
            <a:prstGeom prst="round2SameRect">
              <a:avLst>
                <a:gd name="adj1" fmla="val 0"/>
                <a:gd name="adj2" fmla="val 47292"/>
              </a:avLst>
            </a:pr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1571AAD7-C3AE-1FB7-1E99-F92998775CFE}"/>
              </a:ext>
            </a:extLst>
          </p:cNvPr>
          <p:cNvPicPr>
            <a:picLocks noChangeAspect="1"/>
          </p:cNvPicPr>
          <p:nvPr/>
        </p:nvPicPr>
        <p:blipFill>
          <a:blip r:embed="rId3"/>
          <a:stretch>
            <a:fillRect/>
          </a:stretch>
        </p:blipFill>
        <p:spPr>
          <a:xfrm>
            <a:off x="-13812" y="661324"/>
            <a:ext cx="6112763" cy="3465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623"/>
        <p:cNvGrpSpPr/>
        <p:nvPr/>
      </p:nvGrpSpPr>
      <p:grpSpPr>
        <a:xfrm>
          <a:off x="0" y="0"/>
          <a:ext cx="0" cy="0"/>
          <a:chOff x="0" y="0"/>
          <a:chExt cx="0" cy="0"/>
        </a:xfrm>
      </p:grpSpPr>
      <p:sp>
        <p:nvSpPr>
          <p:cNvPr id="1624" name="Google Shape;1624;p97"/>
          <p:cNvSpPr txBox="1">
            <a:spLocks noGrp="1"/>
          </p:cNvSpPr>
          <p:nvPr>
            <p:ph type="subTitle" idx="1"/>
          </p:nvPr>
        </p:nvSpPr>
        <p:spPr>
          <a:xfrm flipH="1">
            <a:off x="4734000" y="2670300"/>
            <a:ext cx="3693300" cy="6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Arial Rounded MT Bold" panose="020F0704030504030204" pitchFamily="34" charset="0"/>
              </a:rPr>
              <a:t>A slowly progressing, but devastating disease.</a:t>
            </a:r>
          </a:p>
        </p:txBody>
      </p:sp>
      <p:sp>
        <p:nvSpPr>
          <p:cNvPr id="1625" name="Google Shape;1625;p97"/>
          <p:cNvSpPr txBox="1">
            <a:spLocks noGrp="1"/>
          </p:cNvSpPr>
          <p:nvPr>
            <p:ph type="ctrTitle"/>
          </p:nvPr>
        </p:nvSpPr>
        <p:spPr>
          <a:xfrm flipH="1">
            <a:off x="4417978" y="1768377"/>
            <a:ext cx="4009322" cy="10174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rial Rounded MT Bold" panose="020F0704030504030204" pitchFamily="34" charset="0"/>
              </a:rPr>
              <a:t>Alzheimer</a:t>
            </a:r>
          </a:p>
        </p:txBody>
      </p:sp>
      <p:grpSp>
        <p:nvGrpSpPr>
          <p:cNvPr id="1626" name="Google Shape;1626;p97"/>
          <p:cNvGrpSpPr/>
          <p:nvPr/>
        </p:nvGrpSpPr>
        <p:grpSpPr>
          <a:xfrm>
            <a:off x="1158225" y="1015355"/>
            <a:ext cx="2973437" cy="3338123"/>
            <a:chOff x="1158225" y="1243955"/>
            <a:chExt cx="2973437" cy="3338123"/>
          </a:xfrm>
        </p:grpSpPr>
        <p:grpSp>
          <p:nvGrpSpPr>
            <p:cNvPr id="1627" name="Google Shape;1627;p97"/>
            <p:cNvGrpSpPr/>
            <p:nvPr/>
          </p:nvGrpSpPr>
          <p:grpSpPr>
            <a:xfrm flipH="1">
              <a:off x="2707966" y="1243955"/>
              <a:ext cx="1423697" cy="3337606"/>
              <a:chOff x="7164717" y="1668932"/>
              <a:chExt cx="997546" cy="2338569"/>
            </a:xfrm>
          </p:grpSpPr>
          <p:sp>
            <p:nvSpPr>
              <p:cNvPr id="1628" name="Google Shape;1628;p97"/>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29" name="Google Shape;1629;p97"/>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0" name="Google Shape;1630;p97"/>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1" name="Google Shape;1631;p97"/>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2" name="Google Shape;1632;p97"/>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3" name="Google Shape;1633;p97"/>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4" name="Google Shape;1634;p97"/>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5" name="Google Shape;1635;p97"/>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6" name="Google Shape;1636;p97"/>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7" name="Google Shape;1637;p97"/>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8" name="Google Shape;1638;p97"/>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9" name="Google Shape;1639;p97"/>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0" name="Google Shape;1640;p97"/>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1" name="Google Shape;1641;p97"/>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2" name="Google Shape;1642;p97"/>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3" name="Google Shape;1643;p97"/>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4" name="Google Shape;1644;p97"/>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5" name="Google Shape;1645;p97"/>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6" name="Google Shape;1646;p97"/>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7" name="Google Shape;1647;p97"/>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8" name="Google Shape;1648;p97"/>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9" name="Google Shape;1649;p97"/>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0" name="Google Shape;1650;p97"/>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1" name="Google Shape;1651;p97"/>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2" name="Google Shape;1652;p97"/>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3" name="Google Shape;1653;p97"/>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4" name="Google Shape;1654;p97"/>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5" name="Google Shape;1655;p97"/>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6" name="Google Shape;1656;p97"/>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7" name="Google Shape;1657;p97"/>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8" name="Google Shape;1658;p97"/>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9" name="Google Shape;1659;p97"/>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0" name="Google Shape;1660;p97"/>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1" name="Google Shape;1661;p97"/>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2" name="Google Shape;1662;p97"/>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3" name="Google Shape;1663;p97"/>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4" name="Google Shape;1664;p97"/>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5" name="Google Shape;1665;p97"/>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6" name="Google Shape;1666;p97"/>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7" name="Google Shape;1667;p97"/>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8" name="Google Shape;1668;p97"/>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9" name="Google Shape;1669;p97"/>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0" name="Google Shape;1670;p97"/>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1" name="Google Shape;1671;p97"/>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2" name="Google Shape;1672;p97"/>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3" name="Google Shape;1673;p97"/>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4" name="Google Shape;1674;p97"/>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5" name="Google Shape;1675;p97"/>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6" name="Google Shape;1676;p97"/>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nvGrpSpPr>
            <p:cNvPr id="1677" name="Google Shape;1677;p97"/>
            <p:cNvGrpSpPr/>
            <p:nvPr/>
          </p:nvGrpSpPr>
          <p:grpSpPr>
            <a:xfrm>
              <a:off x="1158225" y="1244472"/>
              <a:ext cx="1423697" cy="3337606"/>
              <a:chOff x="7164717" y="1668932"/>
              <a:chExt cx="997546" cy="2338569"/>
            </a:xfrm>
          </p:grpSpPr>
          <p:sp>
            <p:nvSpPr>
              <p:cNvPr id="1678" name="Google Shape;1678;p97"/>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9" name="Google Shape;1679;p97"/>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0" name="Google Shape;1680;p97"/>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1" name="Google Shape;1681;p97"/>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2" name="Google Shape;1682;p97"/>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3" name="Google Shape;1683;p97"/>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4" name="Google Shape;1684;p97"/>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5" name="Google Shape;1685;p97"/>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6" name="Google Shape;1686;p97"/>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7" name="Google Shape;1687;p97"/>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8" name="Google Shape;1688;p97"/>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9" name="Google Shape;1689;p97"/>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0" name="Google Shape;1690;p97"/>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1" name="Google Shape;1691;p97"/>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2" name="Google Shape;1692;p97"/>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3" name="Google Shape;1693;p97"/>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4" name="Google Shape;1694;p97"/>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5" name="Google Shape;1695;p97"/>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6" name="Google Shape;1696;p97"/>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7" name="Google Shape;1697;p97"/>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8" name="Google Shape;1698;p97"/>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9" name="Google Shape;1699;p97"/>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0" name="Google Shape;1700;p97"/>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1" name="Google Shape;1701;p97"/>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2" name="Google Shape;1702;p97"/>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3" name="Google Shape;1703;p97"/>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4" name="Google Shape;1704;p97"/>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5" name="Google Shape;1705;p97"/>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6" name="Google Shape;1706;p97"/>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7" name="Google Shape;1707;p97"/>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8" name="Google Shape;1708;p97"/>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9" name="Google Shape;1709;p97"/>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0" name="Google Shape;1710;p97"/>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1" name="Google Shape;1711;p97"/>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2" name="Google Shape;1712;p97"/>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3" name="Google Shape;1713;p97"/>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4" name="Google Shape;1714;p97"/>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5" name="Google Shape;1715;p97"/>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6" name="Google Shape;1716;p97"/>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7" name="Google Shape;1717;p97"/>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8" name="Google Shape;1718;p97"/>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9" name="Google Shape;1719;p97"/>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0" name="Google Shape;1720;p97"/>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1" name="Google Shape;1721;p97"/>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2" name="Google Shape;1722;p97"/>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3" name="Google Shape;1723;p97"/>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4" name="Google Shape;1724;p97"/>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5" name="Google Shape;1725;p97"/>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6" name="Google Shape;1726;p97"/>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1"/>
          <p:cNvSpPr/>
          <p:nvPr/>
        </p:nvSpPr>
        <p:spPr>
          <a:xfrm>
            <a:off x="6005125" y="-350675"/>
            <a:ext cx="4357094" cy="354674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61"/>
          <p:cNvSpPr txBox="1">
            <a:spLocks noGrp="1"/>
          </p:cNvSpPr>
          <p:nvPr>
            <p:ph type="title"/>
          </p:nvPr>
        </p:nvSpPr>
        <p:spPr>
          <a:xfrm>
            <a:off x="1895833" y="4293304"/>
            <a:ext cx="523241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Doctor DFD</a:t>
            </a:r>
            <a:endParaRPr dirty="0"/>
          </a:p>
        </p:txBody>
      </p:sp>
      <p:sp>
        <p:nvSpPr>
          <p:cNvPr id="1672" name="Google Shape;1672;p61"/>
          <p:cNvSpPr/>
          <p:nvPr/>
        </p:nvSpPr>
        <p:spPr>
          <a:xfrm>
            <a:off x="4702651" y="411026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3" name="Google Shape;1673;p61"/>
          <p:cNvGrpSpPr/>
          <p:nvPr/>
        </p:nvGrpSpPr>
        <p:grpSpPr>
          <a:xfrm>
            <a:off x="5946395" y="3659923"/>
            <a:ext cx="105457" cy="105457"/>
            <a:chOff x="7812545" y="194375"/>
            <a:chExt cx="105457" cy="105457"/>
          </a:xfrm>
        </p:grpSpPr>
        <p:sp>
          <p:nvSpPr>
            <p:cNvPr id="1674" name="Google Shape;1674;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8" name="Google Shape;1678;p61"/>
          <p:cNvSpPr/>
          <p:nvPr/>
        </p:nvSpPr>
        <p:spPr>
          <a:xfrm>
            <a:off x="7128300" y="3765387"/>
            <a:ext cx="171626" cy="171626"/>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9" name="Google Shape;1679;p61"/>
          <p:cNvGrpSpPr/>
          <p:nvPr/>
        </p:nvGrpSpPr>
        <p:grpSpPr>
          <a:xfrm>
            <a:off x="6484095" y="4384648"/>
            <a:ext cx="105457" cy="105457"/>
            <a:chOff x="7812545" y="194375"/>
            <a:chExt cx="105457" cy="105457"/>
          </a:xfrm>
        </p:grpSpPr>
        <p:sp>
          <p:nvSpPr>
            <p:cNvPr id="1680" name="Google Shape;1680;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4" name="Google Shape;1684;p61"/>
          <p:cNvGrpSpPr/>
          <p:nvPr/>
        </p:nvGrpSpPr>
        <p:grpSpPr>
          <a:xfrm>
            <a:off x="7454828" y="539402"/>
            <a:ext cx="1117196" cy="1252882"/>
            <a:chOff x="7454828" y="539402"/>
            <a:chExt cx="1117196" cy="1252882"/>
          </a:xfrm>
        </p:grpSpPr>
        <p:grpSp>
          <p:nvGrpSpPr>
            <p:cNvPr id="1685" name="Google Shape;1685;p61"/>
            <p:cNvGrpSpPr/>
            <p:nvPr/>
          </p:nvGrpSpPr>
          <p:grpSpPr>
            <a:xfrm>
              <a:off x="7454828" y="539402"/>
              <a:ext cx="1117196" cy="1252882"/>
              <a:chOff x="6840063" y="3361532"/>
              <a:chExt cx="1046750" cy="1174100"/>
            </a:xfrm>
          </p:grpSpPr>
          <p:sp>
            <p:nvSpPr>
              <p:cNvPr id="1686" name="Google Shape;1686;p61"/>
              <p:cNvSpPr/>
              <p:nvPr/>
            </p:nvSpPr>
            <p:spPr>
              <a:xfrm>
                <a:off x="7027925" y="3610675"/>
                <a:ext cx="647951" cy="655118"/>
              </a:xfrm>
              <a:custGeom>
                <a:avLst/>
                <a:gdLst/>
                <a:ahLst/>
                <a:cxnLst/>
                <a:rect l="l" t="t" r="r" b="b"/>
                <a:pathLst>
                  <a:path w="72417" h="73218" fill="none" extrusionOk="0">
                    <a:moveTo>
                      <a:pt x="67523" y="45728"/>
                    </a:moveTo>
                    <a:cubicBezTo>
                      <a:pt x="72416" y="27935"/>
                      <a:pt x="61919" y="9609"/>
                      <a:pt x="44126" y="4805"/>
                    </a:cubicBezTo>
                    <a:cubicBezTo>
                      <a:pt x="26333" y="1"/>
                      <a:pt x="8007" y="10498"/>
                      <a:pt x="3203" y="28291"/>
                    </a:cubicBezTo>
                    <a:cubicBezTo>
                      <a:pt x="0" y="39945"/>
                      <a:pt x="3381" y="52400"/>
                      <a:pt x="12010" y="60851"/>
                    </a:cubicBezTo>
                    <a:lnTo>
                      <a:pt x="11921" y="65299"/>
                    </a:lnTo>
                    <a:lnTo>
                      <a:pt x="41279" y="73217"/>
                    </a:lnTo>
                    <a:lnTo>
                      <a:pt x="43503" y="69392"/>
                    </a:lnTo>
                    <a:cubicBezTo>
                      <a:pt x="55246" y="66456"/>
                      <a:pt x="64410" y="57382"/>
                      <a:pt x="67523" y="4572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61"/>
              <p:cNvSpPr/>
              <p:nvPr/>
            </p:nvSpPr>
            <p:spPr>
              <a:xfrm>
                <a:off x="7109911" y="4449655"/>
                <a:ext cx="173537" cy="85977"/>
              </a:xfrm>
              <a:custGeom>
                <a:avLst/>
                <a:gdLst/>
                <a:ahLst/>
                <a:cxnLst/>
                <a:rect l="l" t="t" r="r" b="b"/>
                <a:pathLst>
                  <a:path w="19395" h="9609" fill="none" extrusionOk="0">
                    <a:moveTo>
                      <a:pt x="19394" y="5071"/>
                    </a:moveTo>
                    <a:cubicBezTo>
                      <a:pt x="18594" y="8185"/>
                      <a:pt x="13701" y="9609"/>
                      <a:pt x="8541" y="8185"/>
                    </a:cubicBezTo>
                    <a:cubicBezTo>
                      <a:pt x="3470" y="6851"/>
                      <a:pt x="0" y="3114"/>
                      <a:pt x="80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61"/>
              <p:cNvSpPr/>
              <p:nvPr/>
            </p:nvSpPr>
            <p:spPr>
              <a:xfrm>
                <a:off x="7184730" y="3914747"/>
                <a:ext cx="282589" cy="181491"/>
              </a:xfrm>
              <a:custGeom>
                <a:avLst/>
                <a:gdLst/>
                <a:ahLst/>
                <a:cxnLst/>
                <a:rect l="l" t="t" r="r" b="b"/>
                <a:pathLst>
                  <a:path w="31583" h="20284" fill="none" extrusionOk="0">
                    <a:moveTo>
                      <a:pt x="1" y="6495"/>
                    </a:moveTo>
                    <a:lnTo>
                      <a:pt x="7474" y="8541"/>
                    </a:lnTo>
                    <a:lnTo>
                      <a:pt x="14769" y="0"/>
                    </a:lnTo>
                    <a:lnTo>
                      <a:pt x="15125" y="20284"/>
                    </a:lnTo>
                    <a:lnTo>
                      <a:pt x="25355" y="5071"/>
                    </a:lnTo>
                    <a:lnTo>
                      <a:pt x="26156" y="13167"/>
                    </a:lnTo>
                    <a:lnTo>
                      <a:pt x="31583" y="14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61"/>
              <p:cNvSpPr/>
              <p:nvPr/>
            </p:nvSpPr>
            <p:spPr>
              <a:xfrm>
                <a:off x="7476069" y="3361532"/>
                <a:ext cx="91551" cy="179898"/>
              </a:xfrm>
              <a:custGeom>
                <a:avLst/>
                <a:gdLst/>
                <a:ahLst/>
                <a:cxnLst/>
                <a:rect l="l" t="t" r="r" b="b"/>
                <a:pathLst>
                  <a:path w="10232" h="20106" fill="none" extrusionOk="0">
                    <a:moveTo>
                      <a:pt x="0" y="20106"/>
                    </a:moveTo>
                    <a:lnTo>
                      <a:pt x="1023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61"/>
              <p:cNvSpPr/>
              <p:nvPr/>
            </p:nvSpPr>
            <p:spPr>
              <a:xfrm>
                <a:off x="7740343" y="3678336"/>
                <a:ext cx="146471" cy="50160"/>
              </a:xfrm>
              <a:custGeom>
                <a:avLst/>
                <a:gdLst/>
                <a:ahLst/>
                <a:cxnLst/>
                <a:rect l="l" t="t" r="r" b="b"/>
                <a:pathLst>
                  <a:path w="16370" h="5606" fill="none" extrusionOk="0">
                    <a:moveTo>
                      <a:pt x="0" y="5605"/>
                    </a:moveTo>
                    <a:lnTo>
                      <a:pt x="163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61"/>
              <p:cNvSpPr/>
              <p:nvPr/>
            </p:nvSpPr>
            <p:spPr>
              <a:xfrm>
                <a:off x="7734769" y="4068375"/>
                <a:ext cx="136127" cy="20705"/>
              </a:xfrm>
              <a:custGeom>
                <a:avLst/>
                <a:gdLst/>
                <a:ahLst/>
                <a:cxnLst/>
                <a:rect l="l" t="t" r="r" b="b"/>
                <a:pathLst>
                  <a:path w="15214" h="2314" fill="none" extrusionOk="0">
                    <a:moveTo>
                      <a:pt x="1" y="0"/>
                    </a:moveTo>
                    <a:lnTo>
                      <a:pt x="15213" y="231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61"/>
              <p:cNvSpPr/>
              <p:nvPr/>
            </p:nvSpPr>
            <p:spPr>
              <a:xfrm>
                <a:off x="7064538" y="3382227"/>
                <a:ext cx="73244" cy="214132"/>
              </a:xfrm>
              <a:custGeom>
                <a:avLst/>
                <a:gdLst/>
                <a:ahLst/>
                <a:cxnLst/>
                <a:rect l="l" t="t" r="r" b="b"/>
                <a:pathLst>
                  <a:path w="8186" h="23932" fill="none" extrusionOk="0">
                    <a:moveTo>
                      <a:pt x="8185" y="239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61"/>
              <p:cNvSpPr/>
              <p:nvPr/>
            </p:nvSpPr>
            <p:spPr>
              <a:xfrm>
                <a:off x="6840063" y="3933053"/>
                <a:ext cx="101903" cy="15927"/>
              </a:xfrm>
              <a:custGeom>
                <a:avLst/>
                <a:gdLst/>
                <a:ahLst/>
                <a:cxnLst/>
                <a:rect l="l" t="t" r="r" b="b"/>
                <a:pathLst>
                  <a:path w="11389" h="1780" fill="none" extrusionOk="0">
                    <a:moveTo>
                      <a:pt x="11388" y="178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4" name="Google Shape;1694;p61"/>
            <p:cNvSpPr/>
            <p:nvPr/>
          </p:nvSpPr>
          <p:spPr>
            <a:xfrm rot="902508">
              <a:off x="7715404" y="1462786"/>
              <a:ext cx="310954" cy="280827"/>
            </a:xfrm>
            <a:prstGeom prst="round2SameRect">
              <a:avLst>
                <a:gd name="adj1" fmla="val 0"/>
                <a:gd name="adj2" fmla="val 47292"/>
              </a:avLst>
            </a:pr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1817;p65">
            <a:extLst>
              <a:ext uri="{FF2B5EF4-FFF2-40B4-BE49-F238E27FC236}">
                <a16:creationId xmlns:a16="http://schemas.microsoft.com/office/drawing/2014/main" id="{D54F0EB1-3D48-8252-30C8-0CC6B9CF0C09}"/>
              </a:ext>
            </a:extLst>
          </p:cNvPr>
          <p:cNvGrpSpPr/>
          <p:nvPr/>
        </p:nvGrpSpPr>
        <p:grpSpPr>
          <a:xfrm>
            <a:off x="8183863" y="4384648"/>
            <a:ext cx="451768" cy="524875"/>
            <a:chOff x="1331375" y="833125"/>
            <a:chExt cx="4837950" cy="4325725"/>
          </a:xfrm>
        </p:grpSpPr>
        <p:sp>
          <p:nvSpPr>
            <p:cNvPr id="4" name="Google Shape;1818;p65">
              <a:extLst>
                <a:ext uri="{FF2B5EF4-FFF2-40B4-BE49-F238E27FC236}">
                  <a16:creationId xmlns:a16="http://schemas.microsoft.com/office/drawing/2014/main" id="{9F0E6486-AF3A-EC32-9549-9344B08D6BD1}"/>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819;p65">
              <a:extLst>
                <a:ext uri="{FF2B5EF4-FFF2-40B4-BE49-F238E27FC236}">
                  <a16:creationId xmlns:a16="http://schemas.microsoft.com/office/drawing/2014/main" id="{BE24F289-5475-85E7-ABFB-877F1EBCE975}"/>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820;p65">
              <a:extLst>
                <a:ext uri="{FF2B5EF4-FFF2-40B4-BE49-F238E27FC236}">
                  <a16:creationId xmlns:a16="http://schemas.microsoft.com/office/drawing/2014/main" id="{2424765E-610D-E3E4-1CB4-4BC84F591FCB}"/>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821;p65">
              <a:extLst>
                <a:ext uri="{FF2B5EF4-FFF2-40B4-BE49-F238E27FC236}">
                  <a16:creationId xmlns:a16="http://schemas.microsoft.com/office/drawing/2014/main" id="{3D4AE8CA-982B-58AA-9CF0-7884BEB4318A}"/>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822;p65">
              <a:extLst>
                <a:ext uri="{FF2B5EF4-FFF2-40B4-BE49-F238E27FC236}">
                  <a16:creationId xmlns:a16="http://schemas.microsoft.com/office/drawing/2014/main" id="{B56ED53C-5608-8472-D0A8-D124603EB0A2}"/>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823;p65">
              <a:extLst>
                <a:ext uri="{FF2B5EF4-FFF2-40B4-BE49-F238E27FC236}">
                  <a16:creationId xmlns:a16="http://schemas.microsoft.com/office/drawing/2014/main" id="{E2155835-9965-7627-56B2-6E5A2E5A6495}"/>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824;p65">
              <a:extLst>
                <a:ext uri="{FF2B5EF4-FFF2-40B4-BE49-F238E27FC236}">
                  <a16:creationId xmlns:a16="http://schemas.microsoft.com/office/drawing/2014/main" id="{F716E706-2EFB-CEA0-D75A-056CFBF00DD1}"/>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825;p65">
              <a:extLst>
                <a:ext uri="{FF2B5EF4-FFF2-40B4-BE49-F238E27FC236}">
                  <a16:creationId xmlns:a16="http://schemas.microsoft.com/office/drawing/2014/main" id="{0BB68182-64C0-5999-9C2B-E7495E74CFF0}"/>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826;p65">
              <a:extLst>
                <a:ext uri="{FF2B5EF4-FFF2-40B4-BE49-F238E27FC236}">
                  <a16:creationId xmlns:a16="http://schemas.microsoft.com/office/drawing/2014/main" id="{9657E2E3-1165-691D-1854-88D77625D657}"/>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827;p65">
              <a:extLst>
                <a:ext uri="{FF2B5EF4-FFF2-40B4-BE49-F238E27FC236}">
                  <a16:creationId xmlns:a16="http://schemas.microsoft.com/office/drawing/2014/main" id="{DFB7D54A-9035-AD8F-20D9-A3E4CD1875F7}"/>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828;p65">
              <a:extLst>
                <a:ext uri="{FF2B5EF4-FFF2-40B4-BE49-F238E27FC236}">
                  <a16:creationId xmlns:a16="http://schemas.microsoft.com/office/drawing/2014/main" id="{0E17AC79-74A9-BD5C-DC2D-70A867FDC6E1}"/>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829;p65">
              <a:extLst>
                <a:ext uri="{FF2B5EF4-FFF2-40B4-BE49-F238E27FC236}">
                  <a16:creationId xmlns:a16="http://schemas.microsoft.com/office/drawing/2014/main" id="{9718616A-E0EA-1F45-4BA1-9DFBF99988E9}"/>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830;p65">
              <a:extLst>
                <a:ext uri="{FF2B5EF4-FFF2-40B4-BE49-F238E27FC236}">
                  <a16:creationId xmlns:a16="http://schemas.microsoft.com/office/drawing/2014/main" id="{46D2FE23-CBBD-F294-C77C-46181EFFBC01}"/>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831;p65">
              <a:extLst>
                <a:ext uri="{FF2B5EF4-FFF2-40B4-BE49-F238E27FC236}">
                  <a16:creationId xmlns:a16="http://schemas.microsoft.com/office/drawing/2014/main" id="{C72EA365-02AC-0689-23E0-09A5251CBF14}"/>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32;p65">
              <a:extLst>
                <a:ext uri="{FF2B5EF4-FFF2-40B4-BE49-F238E27FC236}">
                  <a16:creationId xmlns:a16="http://schemas.microsoft.com/office/drawing/2014/main" id="{636BDDAD-801B-02B0-85D5-4F3B86CCA298}"/>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833;p65">
              <a:extLst>
                <a:ext uri="{FF2B5EF4-FFF2-40B4-BE49-F238E27FC236}">
                  <a16:creationId xmlns:a16="http://schemas.microsoft.com/office/drawing/2014/main" id="{20658B83-CDDF-07B0-2A47-4B656C517996}"/>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834;p65">
              <a:extLst>
                <a:ext uri="{FF2B5EF4-FFF2-40B4-BE49-F238E27FC236}">
                  <a16:creationId xmlns:a16="http://schemas.microsoft.com/office/drawing/2014/main" id="{D2BE96F6-C782-596B-541E-29613B5F12DD}"/>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835;p65">
              <a:extLst>
                <a:ext uri="{FF2B5EF4-FFF2-40B4-BE49-F238E27FC236}">
                  <a16:creationId xmlns:a16="http://schemas.microsoft.com/office/drawing/2014/main" id="{D1488B76-8EEC-2D37-591F-75FCBF10AA45}"/>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36;p65">
              <a:extLst>
                <a:ext uri="{FF2B5EF4-FFF2-40B4-BE49-F238E27FC236}">
                  <a16:creationId xmlns:a16="http://schemas.microsoft.com/office/drawing/2014/main" id="{9E4FE1F2-16C2-0104-341A-B0AB016A0CB1}"/>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837;p65">
              <a:extLst>
                <a:ext uri="{FF2B5EF4-FFF2-40B4-BE49-F238E27FC236}">
                  <a16:creationId xmlns:a16="http://schemas.microsoft.com/office/drawing/2014/main" id="{8295435C-E514-31E5-4A88-D5D11F3E1180}"/>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838;p65">
              <a:extLst>
                <a:ext uri="{FF2B5EF4-FFF2-40B4-BE49-F238E27FC236}">
                  <a16:creationId xmlns:a16="http://schemas.microsoft.com/office/drawing/2014/main" id="{C70D4A97-18FA-AAD3-63E6-068BB8547227}"/>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839;p65">
              <a:extLst>
                <a:ext uri="{FF2B5EF4-FFF2-40B4-BE49-F238E27FC236}">
                  <a16:creationId xmlns:a16="http://schemas.microsoft.com/office/drawing/2014/main" id="{D14CA204-F6E4-00E3-3651-88A78E38CA70}"/>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840;p65">
              <a:extLst>
                <a:ext uri="{FF2B5EF4-FFF2-40B4-BE49-F238E27FC236}">
                  <a16:creationId xmlns:a16="http://schemas.microsoft.com/office/drawing/2014/main" id="{0D129075-AC66-9916-1495-380472A48048}"/>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841;p65">
              <a:extLst>
                <a:ext uri="{FF2B5EF4-FFF2-40B4-BE49-F238E27FC236}">
                  <a16:creationId xmlns:a16="http://schemas.microsoft.com/office/drawing/2014/main" id="{0BA708FF-4417-B7B9-9536-0F93C85D78EB}"/>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842;p65">
              <a:extLst>
                <a:ext uri="{FF2B5EF4-FFF2-40B4-BE49-F238E27FC236}">
                  <a16:creationId xmlns:a16="http://schemas.microsoft.com/office/drawing/2014/main" id="{C0DA5ADA-FEEB-2673-342E-A1EB35357156}"/>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843;p65">
              <a:extLst>
                <a:ext uri="{FF2B5EF4-FFF2-40B4-BE49-F238E27FC236}">
                  <a16:creationId xmlns:a16="http://schemas.microsoft.com/office/drawing/2014/main" id="{84CCC258-4EC2-480D-3564-5D117F48752C}"/>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844;p65">
              <a:extLst>
                <a:ext uri="{FF2B5EF4-FFF2-40B4-BE49-F238E27FC236}">
                  <a16:creationId xmlns:a16="http://schemas.microsoft.com/office/drawing/2014/main" id="{5AC74796-C8D9-A8FF-E3EF-CA396C4F2161}"/>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845;p65">
              <a:extLst>
                <a:ext uri="{FF2B5EF4-FFF2-40B4-BE49-F238E27FC236}">
                  <a16:creationId xmlns:a16="http://schemas.microsoft.com/office/drawing/2014/main" id="{34930E8F-4146-4AC9-B20F-F23EB82BF0EE}"/>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846;p65">
              <a:extLst>
                <a:ext uri="{FF2B5EF4-FFF2-40B4-BE49-F238E27FC236}">
                  <a16:creationId xmlns:a16="http://schemas.microsoft.com/office/drawing/2014/main" id="{2439589B-5845-2578-F392-C6750BB17942}"/>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847;p65">
              <a:extLst>
                <a:ext uri="{FF2B5EF4-FFF2-40B4-BE49-F238E27FC236}">
                  <a16:creationId xmlns:a16="http://schemas.microsoft.com/office/drawing/2014/main" id="{1C52A3AA-E666-A9A1-6ECE-06C30D0728B1}"/>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848;p65">
              <a:extLst>
                <a:ext uri="{FF2B5EF4-FFF2-40B4-BE49-F238E27FC236}">
                  <a16:creationId xmlns:a16="http://schemas.microsoft.com/office/drawing/2014/main" id="{374752FB-881D-D4AD-A855-705FCD43331D}"/>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849;p65">
              <a:extLst>
                <a:ext uri="{FF2B5EF4-FFF2-40B4-BE49-F238E27FC236}">
                  <a16:creationId xmlns:a16="http://schemas.microsoft.com/office/drawing/2014/main" id="{3EC2395C-3D80-0782-3D95-4D14C818E28B}"/>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850;p65">
              <a:extLst>
                <a:ext uri="{FF2B5EF4-FFF2-40B4-BE49-F238E27FC236}">
                  <a16:creationId xmlns:a16="http://schemas.microsoft.com/office/drawing/2014/main" id="{786F60CC-4382-3D5B-3795-57A0C77F2702}"/>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851;p65">
              <a:extLst>
                <a:ext uri="{FF2B5EF4-FFF2-40B4-BE49-F238E27FC236}">
                  <a16:creationId xmlns:a16="http://schemas.microsoft.com/office/drawing/2014/main" id="{755F24D3-DBD2-4C52-31D5-4694DFB68D06}"/>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852;p65">
              <a:extLst>
                <a:ext uri="{FF2B5EF4-FFF2-40B4-BE49-F238E27FC236}">
                  <a16:creationId xmlns:a16="http://schemas.microsoft.com/office/drawing/2014/main" id="{8482104D-BC41-6A8B-B2E6-D7A6CCC495D2}"/>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853;p65">
              <a:extLst>
                <a:ext uri="{FF2B5EF4-FFF2-40B4-BE49-F238E27FC236}">
                  <a16:creationId xmlns:a16="http://schemas.microsoft.com/office/drawing/2014/main" id="{B21EFAF9-17A4-BBCF-C8C2-AB966BE2AD46}"/>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854;p65">
              <a:extLst>
                <a:ext uri="{FF2B5EF4-FFF2-40B4-BE49-F238E27FC236}">
                  <a16:creationId xmlns:a16="http://schemas.microsoft.com/office/drawing/2014/main" id="{10345F2C-7840-3D39-C550-8D9AD7B9226E}"/>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855;p65">
              <a:extLst>
                <a:ext uri="{FF2B5EF4-FFF2-40B4-BE49-F238E27FC236}">
                  <a16:creationId xmlns:a16="http://schemas.microsoft.com/office/drawing/2014/main" id="{BA9BCED8-820F-F193-50D2-DC967A4D96D2}"/>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856;p65">
              <a:extLst>
                <a:ext uri="{FF2B5EF4-FFF2-40B4-BE49-F238E27FC236}">
                  <a16:creationId xmlns:a16="http://schemas.microsoft.com/office/drawing/2014/main" id="{5F86CE7B-23AE-CAC1-5028-12944C336AA6}"/>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857;p65">
              <a:extLst>
                <a:ext uri="{FF2B5EF4-FFF2-40B4-BE49-F238E27FC236}">
                  <a16:creationId xmlns:a16="http://schemas.microsoft.com/office/drawing/2014/main" id="{22326ABB-6492-A0D4-CC39-C861E7CD082A}"/>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858;p65">
              <a:extLst>
                <a:ext uri="{FF2B5EF4-FFF2-40B4-BE49-F238E27FC236}">
                  <a16:creationId xmlns:a16="http://schemas.microsoft.com/office/drawing/2014/main" id="{A601D144-1CD9-A3A9-E7CB-94BBE30BA3D4}"/>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59;p65">
              <a:extLst>
                <a:ext uri="{FF2B5EF4-FFF2-40B4-BE49-F238E27FC236}">
                  <a16:creationId xmlns:a16="http://schemas.microsoft.com/office/drawing/2014/main" id="{524CB610-74E9-E9F4-C62E-3D3F9AA20C93}"/>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860;p65">
              <a:extLst>
                <a:ext uri="{FF2B5EF4-FFF2-40B4-BE49-F238E27FC236}">
                  <a16:creationId xmlns:a16="http://schemas.microsoft.com/office/drawing/2014/main" id="{CFF3887A-E59F-8CF6-2A75-B41DF93F7711}"/>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861;p65">
              <a:extLst>
                <a:ext uri="{FF2B5EF4-FFF2-40B4-BE49-F238E27FC236}">
                  <a16:creationId xmlns:a16="http://schemas.microsoft.com/office/drawing/2014/main" id="{5FA3B020-CB23-2EAE-C044-72A7EB134092}"/>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862;p65">
              <a:extLst>
                <a:ext uri="{FF2B5EF4-FFF2-40B4-BE49-F238E27FC236}">
                  <a16:creationId xmlns:a16="http://schemas.microsoft.com/office/drawing/2014/main" id="{34F53437-8591-4FFD-74E3-6DBC16FBC158}"/>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863;p65">
              <a:extLst>
                <a:ext uri="{FF2B5EF4-FFF2-40B4-BE49-F238E27FC236}">
                  <a16:creationId xmlns:a16="http://schemas.microsoft.com/office/drawing/2014/main" id="{D842DC50-E10E-1900-1FA9-B72DA959E649}"/>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864;p65">
              <a:extLst>
                <a:ext uri="{FF2B5EF4-FFF2-40B4-BE49-F238E27FC236}">
                  <a16:creationId xmlns:a16="http://schemas.microsoft.com/office/drawing/2014/main" id="{54466CE5-9FC6-4957-06E0-6B1EE1D248EE}"/>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865;p65">
              <a:extLst>
                <a:ext uri="{FF2B5EF4-FFF2-40B4-BE49-F238E27FC236}">
                  <a16:creationId xmlns:a16="http://schemas.microsoft.com/office/drawing/2014/main" id="{08C06872-AC44-05FF-0DA3-701972F9FE07}"/>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866;p65">
              <a:extLst>
                <a:ext uri="{FF2B5EF4-FFF2-40B4-BE49-F238E27FC236}">
                  <a16:creationId xmlns:a16="http://schemas.microsoft.com/office/drawing/2014/main" id="{A52731B5-FE53-BAD3-0549-024E1A22ACB7}"/>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867;p65">
              <a:extLst>
                <a:ext uri="{FF2B5EF4-FFF2-40B4-BE49-F238E27FC236}">
                  <a16:creationId xmlns:a16="http://schemas.microsoft.com/office/drawing/2014/main" id="{3528F115-8015-F6BC-C948-02F4D0A616C8}"/>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868;p65">
              <a:extLst>
                <a:ext uri="{FF2B5EF4-FFF2-40B4-BE49-F238E27FC236}">
                  <a16:creationId xmlns:a16="http://schemas.microsoft.com/office/drawing/2014/main" id="{E91EFC45-7A8B-387E-ABA1-AAFAC135BB4B}"/>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869;p65">
              <a:extLst>
                <a:ext uri="{FF2B5EF4-FFF2-40B4-BE49-F238E27FC236}">
                  <a16:creationId xmlns:a16="http://schemas.microsoft.com/office/drawing/2014/main" id="{14F044A9-1B49-FB32-3C15-BED8D7A3CA98}"/>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70;p65">
              <a:extLst>
                <a:ext uri="{FF2B5EF4-FFF2-40B4-BE49-F238E27FC236}">
                  <a16:creationId xmlns:a16="http://schemas.microsoft.com/office/drawing/2014/main" id="{7650A693-3633-021F-7ABA-F7E47D67AA98}"/>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871;p65">
              <a:extLst>
                <a:ext uri="{FF2B5EF4-FFF2-40B4-BE49-F238E27FC236}">
                  <a16:creationId xmlns:a16="http://schemas.microsoft.com/office/drawing/2014/main" id="{B5D319C8-84F6-E40F-D13F-CE9B20C0C261}"/>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9" name="Picture 58">
            <a:extLst>
              <a:ext uri="{FF2B5EF4-FFF2-40B4-BE49-F238E27FC236}">
                <a16:creationId xmlns:a16="http://schemas.microsoft.com/office/drawing/2014/main" id="{55E09BBF-0D50-722C-0824-C6AFF0D2A363}"/>
              </a:ext>
            </a:extLst>
          </p:cNvPr>
          <p:cNvPicPr>
            <a:picLocks noChangeAspect="1"/>
          </p:cNvPicPr>
          <p:nvPr/>
        </p:nvPicPr>
        <p:blipFill>
          <a:blip r:embed="rId3"/>
          <a:stretch>
            <a:fillRect/>
          </a:stretch>
        </p:blipFill>
        <p:spPr>
          <a:xfrm>
            <a:off x="0" y="731371"/>
            <a:ext cx="5932679" cy="3273796"/>
          </a:xfrm>
          <a:prstGeom prst="rect">
            <a:avLst/>
          </a:prstGeom>
        </p:spPr>
      </p:pic>
    </p:spTree>
    <p:extLst>
      <p:ext uri="{BB962C8B-B14F-4D97-AF65-F5344CB8AC3E}">
        <p14:creationId xmlns:p14="http://schemas.microsoft.com/office/powerpoint/2010/main" val="360073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1"/>
          <p:cNvSpPr/>
          <p:nvPr/>
        </p:nvSpPr>
        <p:spPr>
          <a:xfrm>
            <a:off x="6005125" y="-350675"/>
            <a:ext cx="4357094" cy="354674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61"/>
          <p:cNvSpPr txBox="1">
            <a:spLocks noGrp="1"/>
          </p:cNvSpPr>
          <p:nvPr>
            <p:ph type="title"/>
          </p:nvPr>
        </p:nvSpPr>
        <p:spPr>
          <a:xfrm>
            <a:off x="1895833" y="4293304"/>
            <a:ext cx="523241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EG" dirty="0">
                <a:latin typeface="Arial Rounded MT Bold" panose="020F0704030504030204" pitchFamily="34" charset="0"/>
              </a:rPr>
              <a:t>-</a:t>
            </a:r>
            <a:r>
              <a:rPr lang="en-US" dirty="0">
                <a:latin typeface="Arial Rounded MT Bold" panose="020F0704030504030204" pitchFamily="34" charset="0"/>
              </a:rPr>
              <a:t>Patient DFD</a:t>
            </a:r>
            <a:endParaRPr dirty="0">
              <a:latin typeface="Arial Rounded MT Bold" panose="020F0704030504030204" pitchFamily="34" charset="0"/>
            </a:endParaRPr>
          </a:p>
        </p:txBody>
      </p:sp>
      <p:sp>
        <p:nvSpPr>
          <p:cNvPr id="1672" name="Google Shape;1672;p61"/>
          <p:cNvSpPr/>
          <p:nvPr/>
        </p:nvSpPr>
        <p:spPr>
          <a:xfrm>
            <a:off x="4702651" y="411026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3" name="Google Shape;1673;p61"/>
          <p:cNvGrpSpPr/>
          <p:nvPr/>
        </p:nvGrpSpPr>
        <p:grpSpPr>
          <a:xfrm>
            <a:off x="5946395" y="3659923"/>
            <a:ext cx="105457" cy="105457"/>
            <a:chOff x="7812545" y="194375"/>
            <a:chExt cx="105457" cy="105457"/>
          </a:xfrm>
        </p:grpSpPr>
        <p:sp>
          <p:nvSpPr>
            <p:cNvPr id="1674" name="Google Shape;1674;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8" name="Google Shape;1678;p61"/>
          <p:cNvSpPr/>
          <p:nvPr/>
        </p:nvSpPr>
        <p:spPr>
          <a:xfrm>
            <a:off x="7128300" y="3765387"/>
            <a:ext cx="171626" cy="171626"/>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9" name="Google Shape;1679;p61"/>
          <p:cNvGrpSpPr/>
          <p:nvPr/>
        </p:nvGrpSpPr>
        <p:grpSpPr>
          <a:xfrm>
            <a:off x="6484095" y="4384648"/>
            <a:ext cx="105457" cy="105457"/>
            <a:chOff x="7812545" y="194375"/>
            <a:chExt cx="105457" cy="105457"/>
          </a:xfrm>
        </p:grpSpPr>
        <p:sp>
          <p:nvSpPr>
            <p:cNvPr id="1680" name="Google Shape;1680;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4" name="Google Shape;1684;p61"/>
          <p:cNvGrpSpPr/>
          <p:nvPr/>
        </p:nvGrpSpPr>
        <p:grpSpPr>
          <a:xfrm>
            <a:off x="7454828" y="539402"/>
            <a:ext cx="1117196" cy="1252882"/>
            <a:chOff x="7454828" y="539402"/>
            <a:chExt cx="1117196" cy="1252882"/>
          </a:xfrm>
        </p:grpSpPr>
        <p:grpSp>
          <p:nvGrpSpPr>
            <p:cNvPr id="1685" name="Google Shape;1685;p61"/>
            <p:cNvGrpSpPr/>
            <p:nvPr/>
          </p:nvGrpSpPr>
          <p:grpSpPr>
            <a:xfrm>
              <a:off x="7454828" y="539402"/>
              <a:ext cx="1117196" cy="1252882"/>
              <a:chOff x="6840063" y="3361532"/>
              <a:chExt cx="1046750" cy="1174100"/>
            </a:xfrm>
          </p:grpSpPr>
          <p:sp>
            <p:nvSpPr>
              <p:cNvPr id="1686" name="Google Shape;1686;p61"/>
              <p:cNvSpPr/>
              <p:nvPr/>
            </p:nvSpPr>
            <p:spPr>
              <a:xfrm>
                <a:off x="7027925" y="3610675"/>
                <a:ext cx="647951" cy="655118"/>
              </a:xfrm>
              <a:custGeom>
                <a:avLst/>
                <a:gdLst/>
                <a:ahLst/>
                <a:cxnLst/>
                <a:rect l="l" t="t" r="r" b="b"/>
                <a:pathLst>
                  <a:path w="72417" h="73218" fill="none" extrusionOk="0">
                    <a:moveTo>
                      <a:pt x="67523" y="45728"/>
                    </a:moveTo>
                    <a:cubicBezTo>
                      <a:pt x="72416" y="27935"/>
                      <a:pt x="61919" y="9609"/>
                      <a:pt x="44126" y="4805"/>
                    </a:cubicBezTo>
                    <a:cubicBezTo>
                      <a:pt x="26333" y="1"/>
                      <a:pt x="8007" y="10498"/>
                      <a:pt x="3203" y="28291"/>
                    </a:cubicBezTo>
                    <a:cubicBezTo>
                      <a:pt x="0" y="39945"/>
                      <a:pt x="3381" y="52400"/>
                      <a:pt x="12010" y="60851"/>
                    </a:cubicBezTo>
                    <a:lnTo>
                      <a:pt x="11921" y="65299"/>
                    </a:lnTo>
                    <a:lnTo>
                      <a:pt x="41279" y="73217"/>
                    </a:lnTo>
                    <a:lnTo>
                      <a:pt x="43503" y="69392"/>
                    </a:lnTo>
                    <a:cubicBezTo>
                      <a:pt x="55246" y="66456"/>
                      <a:pt x="64410" y="57382"/>
                      <a:pt x="67523" y="4572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61"/>
              <p:cNvSpPr/>
              <p:nvPr/>
            </p:nvSpPr>
            <p:spPr>
              <a:xfrm>
                <a:off x="7109911" y="4449655"/>
                <a:ext cx="173537" cy="85977"/>
              </a:xfrm>
              <a:custGeom>
                <a:avLst/>
                <a:gdLst/>
                <a:ahLst/>
                <a:cxnLst/>
                <a:rect l="l" t="t" r="r" b="b"/>
                <a:pathLst>
                  <a:path w="19395" h="9609" fill="none" extrusionOk="0">
                    <a:moveTo>
                      <a:pt x="19394" y="5071"/>
                    </a:moveTo>
                    <a:cubicBezTo>
                      <a:pt x="18594" y="8185"/>
                      <a:pt x="13701" y="9609"/>
                      <a:pt x="8541" y="8185"/>
                    </a:cubicBezTo>
                    <a:cubicBezTo>
                      <a:pt x="3470" y="6851"/>
                      <a:pt x="0" y="3114"/>
                      <a:pt x="80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61"/>
              <p:cNvSpPr/>
              <p:nvPr/>
            </p:nvSpPr>
            <p:spPr>
              <a:xfrm>
                <a:off x="7184730" y="3914747"/>
                <a:ext cx="282589" cy="181491"/>
              </a:xfrm>
              <a:custGeom>
                <a:avLst/>
                <a:gdLst/>
                <a:ahLst/>
                <a:cxnLst/>
                <a:rect l="l" t="t" r="r" b="b"/>
                <a:pathLst>
                  <a:path w="31583" h="20284" fill="none" extrusionOk="0">
                    <a:moveTo>
                      <a:pt x="1" y="6495"/>
                    </a:moveTo>
                    <a:lnTo>
                      <a:pt x="7474" y="8541"/>
                    </a:lnTo>
                    <a:lnTo>
                      <a:pt x="14769" y="0"/>
                    </a:lnTo>
                    <a:lnTo>
                      <a:pt x="15125" y="20284"/>
                    </a:lnTo>
                    <a:lnTo>
                      <a:pt x="25355" y="5071"/>
                    </a:lnTo>
                    <a:lnTo>
                      <a:pt x="26156" y="13167"/>
                    </a:lnTo>
                    <a:lnTo>
                      <a:pt x="31583" y="14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61"/>
              <p:cNvSpPr/>
              <p:nvPr/>
            </p:nvSpPr>
            <p:spPr>
              <a:xfrm>
                <a:off x="7476069" y="3361532"/>
                <a:ext cx="91551" cy="179898"/>
              </a:xfrm>
              <a:custGeom>
                <a:avLst/>
                <a:gdLst/>
                <a:ahLst/>
                <a:cxnLst/>
                <a:rect l="l" t="t" r="r" b="b"/>
                <a:pathLst>
                  <a:path w="10232" h="20106" fill="none" extrusionOk="0">
                    <a:moveTo>
                      <a:pt x="0" y="20106"/>
                    </a:moveTo>
                    <a:lnTo>
                      <a:pt x="1023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61"/>
              <p:cNvSpPr/>
              <p:nvPr/>
            </p:nvSpPr>
            <p:spPr>
              <a:xfrm>
                <a:off x="7740343" y="3678336"/>
                <a:ext cx="146471" cy="50160"/>
              </a:xfrm>
              <a:custGeom>
                <a:avLst/>
                <a:gdLst/>
                <a:ahLst/>
                <a:cxnLst/>
                <a:rect l="l" t="t" r="r" b="b"/>
                <a:pathLst>
                  <a:path w="16370" h="5606" fill="none" extrusionOk="0">
                    <a:moveTo>
                      <a:pt x="0" y="5605"/>
                    </a:moveTo>
                    <a:lnTo>
                      <a:pt x="163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61"/>
              <p:cNvSpPr/>
              <p:nvPr/>
            </p:nvSpPr>
            <p:spPr>
              <a:xfrm>
                <a:off x="7734769" y="4068375"/>
                <a:ext cx="136127" cy="20705"/>
              </a:xfrm>
              <a:custGeom>
                <a:avLst/>
                <a:gdLst/>
                <a:ahLst/>
                <a:cxnLst/>
                <a:rect l="l" t="t" r="r" b="b"/>
                <a:pathLst>
                  <a:path w="15214" h="2314" fill="none" extrusionOk="0">
                    <a:moveTo>
                      <a:pt x="1" y="0"/>
                    </a:moveTo>
                    <a:lnTo>
                      <a:pt x="15213" y="231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61"/>
              <p:cNvSpPr/>
              <p:nvPr/>
            </p:nvSpPr>
            <p:spPr>
              <a:xfrm>
                <a:off x="7064538" y="3382227"/>
                <a:ext cx="73244" cy="214132"/>
              </a:xfrm>
              <a:custGeom>
                <a:avLst/>
                <a:gdLst/>
                <a:ahLst/>
                <a:cxnLst/>
                <a:rect l="l" t="t" r="r" b="b"/>
                <a:pathLst>
                  <a:path w="8186" h="23932" fill="none" extrusionOk="0">
                    <a:moveTo>
                      <a:pt x="8185" y="239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61"/>
              <p:cNvSpPr/>
              <p:nvPr/>
            </p:nvSpPr>
            <p:spPr>
              <a:xfrm>
                <a:off x="6840063" y="3933053"/>
                <a:ext cx="101903" cy="15927"/>
              </a:xfrm>
              <a:custGeom>
                <a:avLst/>
                <a:gdLst/>
                <a:ahLst/>
                <a:cxnLst/>
                <a:rect l="l" t="t" r="r" b="b"/>
                <a:pathLst>
                  <a:path w="11389" h="1780" fill="none" extrusionOk="0">
                    <a:moveTo>
                      <a:pt x="11388" y="178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4" name="Google Shape;1694;p61"/>
            <p:cNvSpPr/>
            <p:nvPr/>
          </p:nvSpPr>
          <p:spPr>
            <a:xfrm rot="902508">
              <a:off x="7715404" y="1462786"/>
              <a:ext cx="310954" cy="280827"/>
            </a:xfrm>
            <a:prstGeom prst="round2SameRect">
              <a:avLst>
                <a:gd name="adj1" fmla="val 0"/>
                <a:gd name="adj2" fmla="val 47292"/>
              </a:avLst>
            </a:pr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4735;p159">
            <a:extLst>
              <a:ext uri="{FF2B5EF4-FFF2-40B4-BE49-F238E27FC236}">
                <a16:creationId xmlns:a16="http://schemas.microsoft.com/office/drawing/2014/main" id="{48EFC4DF-7CEC-BCAD-B2FC-F49729C0BAE3}"/>
              </a:ext>
            </a:extLst>
          </p:cNvPr>
          <p:cNvGrpSpPr/>
          <p:nvPr/>
        </p:nvGrpSpPr>
        <p:grpSpPr>
          <a:xfrm>
            <a:off x="135245" y="221005"/>
            <a:ext cx="805262" cy="714306"/>
            <a:chOff x="5417967" y="3308700"/>
            <a:chExt cx="1131622" cy="1003803"/>
          </a:xfrm>
        </p:grpSpPr>
        <p:sp>
          <p:nvSpPr>
            <p:cNvPr id="3" name="Google Shape;4736;p159">
              <a:extLst>
                <a:ext uri="{FF2B5EF4-FFF2-40B4-BE49-F238E27FC236}">
                  <a16:creationId xmlns:a16="http://schemas.microsoft.com/office/drawing/2014/main" id="{EC0CDBE1-17C9-59D0-3B7C-F9F737643013}"/>
                </a:ext>
              </a:extLst>
            </p:cNvPr>
            <p:cNvSpPr/>
            <p:nvPr/>
          </p:nvSpPr>
          <p:spPr>
            <a:xfrm>
              <a:off x="5417967" y="3308700"/>
              <a:ext cx="530867" cy="1003803"/>
            </a:xfrm>
            <a:custGeom>
              <a:avLst/>
              <a:gdLst/>
              <a:ahLst/>
              <a:cxnLst/>
              <a:rect l="l" t="t" r="r" b="b"/>
              <a:pathLst>
                <a:path w="33081" h="62552" extrusionOk="0">
                  <a:moveTo>
                    <a:pt x="25947" y="1"/>
                  </a:moveTo>
                  <a:cubicBezTo>
                    <a:pt x="23008" y="1"/>
                    <a:pt x="20469" y="1790"/>
                    <a:pt x="19374" y="4329"/>
                  </a:cubicBezTo>
                  <a:cubicBezTo>
                    <a:pt x="20362" y="4971"/>
                    <a:pt x="21244" y="5772"/>
                    <a:pt x="21993" y="6681"/>
                  </a:cubicBezTo>
                  <a:cubicBezTo>
                    <a:pt x="22018" y="6706"/>
                    <a:pt x="22046" y="6706"/>
                    <a:pt x="22100" y="6706"/>
                  </a:cubicBezTo>
                  <a:cubicBezTo>
                    <a:pt x="22993" y="7055"/>
                    <a:pt x="23946" y="7378"/>
                    <a:pt x="24868" y="7378"/>
                  </a:cubicBezTo>
                  <a:cubicBezTo>
                    <a:pt x="25571" y="7378"/>
                    <a:pt x="26256" y="7190"/>
                    <a:pt x="26881" y="6681"/>
                  </a:cubicBezTo>
                  <a:cubicBezTo>
                    <a:pt x="27630" y="6065"/>
                    <a:pt x="28378" y="5452"/>
                    <a:pt x="29393" y="5317"/>
                  </a:cubicBezTo>
                  <a:cubicBezTo>
                    <a:pt x="29435" y="5311"/>
                    <a:pt x="29475" y="5309"/>
                    <a:pt x="29515" y="5309"/>
                  </a:cubicBezTo>
                  <a:cubicBezTo>
                    <a:pt x="30441" y="5309"/>
                    <a:pt x="30794" y="6741"/>
                    <a:pt x="29821" y="6894"/>
                  </a:cubicBezTo>
                  <a:cubicBezTo>
                    <a:pt x="28324" y="7080"/>
                    <a:pt x="27523" y="8711"/>
                    <a:pt x="26026" y="8925"/>
                  </a:cubicBezTo>
                  <a:cubicBezTo>
                    <a:pt x="25716" y="8970"/>
                    <a:pt x="25409" y="8991"/>
                    <a:pt x="25104" y="8991"/>
                  </a:cubicBezTo>
                  <a:cubicBezTo>
                    <a:pt x="24516" y="8991"/>
                    <a:pt x="23936" y="8914"/>
                    <a:pt x="23354" y="8791"/>
                  </a:cubicBezTo>
                  <a:lnTo>
                    <a:pt x="23354" y="8791"/>
                  </a:lnTo>
                  <a:cubicBezTo>
                    <a:pt x="24825" y="11623"/>
                    <a:pt x="25225" y="14883"/>
                    <a:pt x="25118" y="18089"/>
                  </a:cubicBezTo>
                  <a:cubicBezTo>
                    <a:pt x="25105" y="18611"/>
                    <a:pt x="24691" y="18871"/>
                    <a:pt x="24283" y="18871"/>
                  </a:cubicBezTo>
                  <a:cubicBezTo>
                    <a:pt x="23876" y="18871"/>
                    <a:pt x="23475" y="18611"/>
                    <a:pt x="23489" y="18089"/>
                  </a:cubicBezTo>
                  <a:cubicBezTo>
                    <a:pt x="23622" y="14669"/>
                    <a:pt x="23168" y="10956"/>
                    <a:pt x="21084" y="8149"/>
                  </a:cubicBezTo>
                  <a:cubicBezTo>
                    <a:pt x="19403" y="5890"/>
                    <a:pt x="16869" y="4381"/>
                    <a:pt x="14069" y="4381"/>
                  </a:cubicBezTo>
                  <a:cubicBezTo>
                    <a:pt x="14020" y="4381"/>
                    <a:pt x="13972" y="4382"/>
                    <a:pt x="13923" y="4383"/>
                  </a:cubicBezTo>
                  <a:cubicBezTo>
                    <a:pt x="10582" y="4971"/>
                    <a:pt x="8017" y="7882"/>
                    <a:pt x="8017" y="11409"/>
                  </a:cubicBezTo>
                  <a:cubicBezTo>
                    <a:pt x="8017" y="11783"/>
                    <a:pt x="8045" y="12157"/>
                    <a:pt x="8098" y="12506"/>
                  </a:cubicBezTo>
                  <a:cubicBezTo>
                    <a:pt x="8686" y="13307"/>
                    <a:pt x="9434" y="13974"/>
                    <a:pt x="10289" y="14483"/>
                  </a:cubicBezTo>
                  <a:cubicBezTo>
                    <a:pt x="10315" y="14455"/>
                    <a:pt x="10368" y="14430"/>
                    <a:pt x="10422" y="14430"/>
                  </a:cubicBezTo>
                  <a:cubicBezTo>
                    <a:pt x="12559" y="13788"/>
                    <a:pt x="13389" y="11409"/>
                    <a:pt x="14483" y="9699"/>
                  </a:cubicBezTo>
                  <a:cubicBezTo>
                    <a:pt x="14653" y="9441"/>
                    <a:pt x="14899" y="9334"/>
                    <a:pt x="15146" y="9334"/>
                  </a:cubicBezTo>
                  <a:cubicBezTo>
                    <a:pt x="15719" y="9334"/>
                    <a:pt x="16292" y="9911"/>
                    <a:pt x="15900" y="10528"/>
                  </a:cubicBezTo>
                  <a:cubicBezTo>
                    <a:pt x="14778" y="12211"/>
                    <a:pt x="13923" y="14188"/>
                    <a:pt x="12292" y="15310"/>
                  </a:cubicBezTo>
                  <a:cubicBezTo>
                    <a:pt x="13548" y="15678"/>
                    <a:pt x="15011" y="15983"/>
                    <a:pt x="16416" y="15983"/>
                  </a:cubicBezTo>
                  <a:cubicBezTo>
                    <a:pt x="17255" y="15983"/>
                    <a:pt x="18073" y="15875"/>
                    <a:pt x="18812" y="15605"/>
                  </a:cubicBezTo>
                  <a:cubicBezTo>
                    <a:pt x="18909" y="15571"/>
                    <a:pt x="19001" y="15555"/>
                    <a:pt x="19087" y="15555"/>
                  </a:cubicBezTo>
                  <a:cubicBezTo>
                    <a:pt x="19872" y="15555"/>
                    <a:pt x="20132" y="16868"/>
                    <a:pt x="19239" y="17181"/>
                  </a:cubicBezTo>
                  <a:cubicBezTo>
                    <a:pt x="18366" y="17493"/>
                    <a:pt x="17359" y="17630"/>
                    <a:pt x="16314" y="17630"/>
                  </a:cubicBezTo>
                  <a:cubicBezTo>
                    <a:pt x="14224" y="17630"/>
                    <a:pt x="11981" y="17084"/>
                    <a:pt x="10343" y="16300"/>
                  </a:cubicBezTo>
                  <a:cubicBezTo>
                    <a:pt x="9274" y="15791"/>
                    <a:pt x="8312" y="15124"/>
                    <a:pt x="7536" y="14323"/>
                  </a:cubicBezTo>
                  <a:cubicBezTo>
                    <a:pt x="3983" y="14750"/>
                    <a:pt x="1258" y="17743"/>
                    <a:pt x="1258" y="21402"/>
                  </a:cubicBezTo>
                  <a:cubicBezTo>
                    <a:pt x="1258" y="22659"/>
                    <a:pt x="1579" y="23861"/>
                    <a:pt x="2166" y="24876"/>
                  </a:cubicBezTo>
                  <a:cubicBezTo>
                    <a:pt x="3556" y="24209"/>
                    <a:pt x="5078" y="23807"/>
                    <a:pt x="6655" y="23568"/>
                  </a:cubicBezTo>
                  <a:cubicBezTo>
                    <a:pt x="8011" y="23369"/>
                    <a:pt x="9522" y="23187"/>
                    <a:pt x="11024" y="23187"/>
                  </a:cubicBezTo>
                  <a:cubicBezTo>
                    <a:pt x="12748" y="23187"/>
                    <a:pt x="14457" y="23427"/>
                    <a:pt x="15900" y="24156"/>
                  </a:cubicBezTo>
                  <a:cubicBezTo>
                    <a:pt x="16700" y="24567"/>
                    <a:pt x="16209" y="25645"/>
                    <a:pt x="15464" y="25645"/>
                  </a:cubicBezTo>
                  <a:cubicBezTo>
                    <a:pt x="15338" y="25645"/>
                    <a:pt x="15206" y="25614"/>
                    <a:pt x="15071" y="25545"/>
                  </a:cubicBezTo>
                  <a:cubicBezTo>
                    <a:pt x="13974" y="24997"/>
                    <a:pt x="12799" y="24897"/>
                    <a:pt x="11597" y="24897"/>
                  </a:cubicBezTo>
                  <a:cubicBezTo>
                    <a:pt x="11393" y="24897"/>
                    <a:pt x="11189" y="24900"/>
                    <a:pt x="10984" y="24904"/>
                  </a:cubicBezTo>
                  <a:cubicBezTo>
                    <a:pt x="10368" y="24929"/>
                    <a:pt x="9781" y="24929"/>
                    <a:pt x="9167" y="24957"/>
                  </a:cubicBezTo>
                  <a:cubicBezTo>
                    <a:pt x="8953" y="26479"/>
                    <a:pt x="11170" y="28110"/>
                    <a:pt x="12292" y="28724"/>
                  </a:cubicBezTo>
                  <a:cubicBezTo>
                    <a:pt x="13575" y="29418"/>
                    <a:pt x="14939" y="29607"/>
                    <a:pt x="16328" y="29820"/>
                  </a:cubicBezTo>
                  <a:cubicBezTo>
                    <a:pt x="18438" y="30167"/>
                    <a:pt x="20550" y="30861"/>
                    <a:pt x="21644" y="32839"/>
                  </a:cubicBezTo>
                  <a:cubicBezTo>
                    <a:pt x="21997" y="33469"/>
                    <a:pt x="21436" y="34061"/>
                    <a:pt x="20890" y="34061"/>
                  </a:cubicBezTo>
                  <a:cubicBezTo>
                    <a:pt x="20649" y="34061"/>
                    <a:pt x="20411" y="33946"/>
                    <a:pt x="20255" y="33668"/>
                  </a:cubicBezTo>
                  <a:cubicBezTo>
                    <a:pt x="19534" y="32332"/>
                    <a:pt x="18252" y="31823"/>
                    <a:pt x="16862" y="31530"/>
                  </a:cubicBezTo>
                  <a:lnTo>
                    <a:pt x="16862" y="31530"/>
                  </a:lnTo>
                  <a:cubicBezTo>
                    <a:pt x="16969" y="33052"/>
                    <a:pt x="17048" y="34709"/>
                    <a:pt x="16488" y="36152"/>
                  </a:cubicBezTo>
                  <a:cubicBezTo>
                    <a:pt x="15954" y="37541"/>
                    <a:pt x="14778" y="38852"/>
                    <a:pt x="14725" y="40374"/>
                  </a:cubicBezTo>
                  <a:cubicBezTo>
                    <a:pt x="14711" y="40895"/>
                    <a:pt x="14297" y="41156"/>
                    <a:pt x="13893" y="41156"/>
                  </a:cubicBezTo>
                  <a:cubicBezTo>
                    <a:pt x="13489" y="41156"/>
                    <a:pt x="13095" y="40895"/>
                    <a:pt x="13122" y="40374"/>
                  </a:cubicBezTo>
                  <a:cubicBezTo>
                    <a:pt x="13147" y="38798"/>
                    <a:pt x="14030" y="37702"/>
                    <a:pt x="14671" y="36312"/>
                  </a:cubicBezTo>
                  <a:cubicBezTo>
                    <a:pt x="15420" y="34709"/>
                    <a:pt x="15338" y="32973"/>
                    <a:pt x="15206" y="31235"/>
                  </a:cubicBezTo>
                  <a:cubicBezTo>
                    <a:pt x="14030" y="31075"/>
                    <a:pt x="12827" y="30889"/>
                    <a:pt x="11892" y="30355"/>
                  </a:cubicBezTo>
                  <a:cubicBezTo>
                    <a:pt x="9969" y="29286"/>
                    <a:pt x="7536" y="27441"/>
                    <a:pt x="7536" y="25090"/>
                  </a:cubicBezTo>
                  <a:cubicBezTo>
                    <a:pt x="7215" y="25118"/>
                    <a:pt x="6895" y="25143"/>
                    <a:pt x="6574" y="25224"/>
                  </a:cubicBezTo>
                  <a:cubicBezTo>
                    <a:pt x="4811" y="25517"/>
                    <a:pt x="3128" y="26052"/>
                    <a:pt x="1685" y="27041"/>
                  </a:cubicBezTo>
                  <a:cubicBezTo>
                    <a:pt x="642" y="28296"/>
                    <a:pt x="1" y="29899"/>
                    <a:pt x="1" y="31663"/>
                  </a:cubicBezTo>
                  <a:cubicBezTo>
                    <a:pt x="1" y="34202"/>
                    <a:pt x="1337" y="36447"/>
                    <a:pt x="3342" y="37702"/>
                  </a:cubicBezTo>
                  <a:cubicBezTo>
                    <a:pt x="4838" y="36019"/>
                    <a:pt x="6976" y="34737"/>
                    <a:pt x="8793" y="34096"/>
                  </a:cubicBezTo>
                  <a:cubicBezTo>
                    <a:pt x="8890" y="34061"/>
                    <a:pt x="8982" y="34046"/>
                    <a:pt x="9068" y="34046"/>
                  </a:cubicBezTo>
                  <a:cubicBezTo>
                    <a:pt x="9851" y="34046"/>
                    <a:pt x="10113" y="35356"/>
                    <a:pt x="9246" y="35645"/>
                  </a:cubicBezTo>
                  <a:cubicBezTo>
                    <a:pt x="7429" y="36287"/>
                    <a:pt x="4999" y="37836"/>
                    <a:pt x="3795" y="39760"/>
                  </a:cubicBezTo>
                  <a:cubicBezTo>
                    <a:pt x="3663" y="40348"/>
                    <a:pt x="3556" y="40962"/>
                    <a:pt x="3556" y="41603"/>
                  </a:cubicBezTo>
                  <a:cubicBezTo>
                    <a:pt x="3556" y="43234"/>
                    <a:pt x="4116" y="44730"/>
                    <a:pt x="5052" y="45959"/>
                  </a:cubicBezTo>
                  <a:cubicBezTo>
                    <a:pt x="6977" y="46916"/>
                    <a:pt x="9062" y="47495"/>
                    <a:pt x="11120" y="47495"/>
                  </a:cubicBezTo>
                  <a:cubicBezTo>
                    <a:pt x="13204" y="47495"/>
                    <a:pt x="15261" y="46902"/>
                    <a:pt x="17102" y="45504"/>
                  </a:cubicBezTo>
                  <a:cubicBezTo>
                    <a:pt x="17251" y="45389"/>
                    <a:pt x="17400" y="45339"/>
                    <a:pt x="17538" y="45339"/>
                  </a:cubicBezTo>
                  <a:cubicBezTo>
                    <a:pt x="18168" y="45339"/>
                    <a:pt x="18588" y="46368"/>
                    <a:pt x="17931" y="46893"/>
                  </a:cubicBezTo>
                  <a:cubicBezTo>
                    <a:pt x="15889" y="48460"/>
                    <a:pt x="13558" y="49120"/>
                    <a:pt x="11199" y="49120"/>
                  </a:cubicBezTo>
                  <a:cubicBezTo>
                    <a:pt x="10780" y="49120"/>
                    <a:pt x="10360" y="49099"/>
                    <a:pt x="9941" y="49059"/>
                  </a:cubicBezTo>
                  <a:cubicBezTo>
                    <a:pt x="9834" y="49540"/>
                    <a:pt x="9781" y="50046"/>
                    <a:pt x="9781" y="50555"/>
                  </a:cubicBezTo>
                  <a:cubicBezTo>
                    <a:pt x="9781" y="54482"/>
                    <a:pt x="12987" y="57688"/>
                    <a:pt x="16916" y="57688"/>
                  </a:cubicBezTo>
                  <a:cubicBezTo>
                    <a:pt x="17397" y="57688"/>
                    <a:pt x="17878" y="57635"/>
                    <a:pt x="18331" y="57528"/>
                  </a:cubicBezTo>
                  <a:cubicBezTo>
                    <a:pt x="18598" y="54642"/>
                    <a:pt x="19934" y="51945"/>
                    <a:pt x="22260" y="50046"/>
                  </a:cubicBezTo>
                  <a:cubicBezTo>
                    <a:pt x="22430" y="49905"/>
                    <a:pt x="22616" y="49845"/>
                    <a:pt x="22795" y="49845"/>
                  </a:cubicBezTo>
                  <a:cubicBezTo>
                    <a:pt x="23460" y="49845"/>
                    <a:pt x="24034" y="50669"/>
                    <a:pt x="23382" y="51196"/>
                  </a:cubicBezTo>
                  <a:cubicBezTo>
                    <a:pt x="21779" y="52505"/>
                    <a:pt x="20682" y="54268"/>
                    <a:pt x="20176" y="56192"/>
                  </a:cubicBezTo>
                  <a:cubicBezTo>
                    <a:pt x="21154" y="55996"/>
                    <a:pt x="22161" y="55873"/>
                    <a:pt x="23155" y="55873"/>
                  </a:cubicBezTo>
                  <a:cubicBezTo>
                    <a:pt x="23518" y="55873"/>
                    <a:pt x="23880" y="55889"/>
                    <a:pt x="24237" y="55925"/>
                  </a:cubicBezTo>
                  <a:cubicBezTo>
                    <a:pt x="25574" y="56066"/>
                    <a:pt x="27139" y="56743"/>
                    <a:pt x="28514" y="56743"/>
                  </a:cubicBezTo>
                  <a:cubicBezTo>
                    <a:pt x="28704" y="56743"/>
                    <a:pt x="28891" y="56730"/>
                    <a:pt x="29072" y="56701"/>
                  </a:cubicBezTo>
                  <a:cubicBezTo>
                    <a:pt x="29124" y="56693"/>
                    <a:pt x="29173" y="56689"/>
                    <a:pt x="29221" y="56689"/>
                  </a:cubicBezTo>
                  <a:cubicBezTo>
                    <a:pt x="30154" y="56689"/>
                    <a:pt x="30492" y="58098"/>
                    <a:pt x="29500" y="58251"/>
                  </a:cubicBezTo>
                  <a:cubicBezTo>
                    <a:pt x="29246" y="58293"/>
                    <a:pt x="28999" y="58311"/>
                    <a:pt x="28758" y="58311"/>
                  </a:cubicBezTo>
                  <a:cubicBezTo>
                    <a:pt x="27627" y="58311"/>
                    <a:pt x="26606" y="57913"/>
                    <a:pt x="25438" y="57716"/>
                  </a:cubicBezTo>
                  <a:cubicBezTo>
                    <a:pt x="24659" y="57586"/>
                    <a:pt x="23890" y="57518"/>
                    <a:pt x="23124" y="57518"/>
                  </a:cubicBezTo>
                  <a:cubicBezTo>
                    <a:pt x="22158" y="57518"/>
                    <a:pt x="21198" y="57626"/>
                    <a:pt x="20229" y="57849"/>
                  </a:cubicBezTo>
                  <a:cubicBezTo>
                    <a:pt x="20176" y="57863"/>
                    <a:pt x="20122" y="57870"/>
                    <a:pt x="20069" y="57870"/>
                  </a:cubicBezTo>
                  <a:cubicBezTo>
                    <a:pt x="20015" y="57870"/>
                    <a:pt x="19962" y="57863"/>
                    <a:pt x="19908" y="57849"/>
                  </a:cubicBezTo>
                  <a:cubicBezTo>
                    <a:pt x="19881" y="58304"/>
                    <a:pt x="19881" y="58757"/>
                    <a:pt x="19908" y="59212"/>
                  </a:cubicBezTo>
                  <a:cubicBezTo>
                    <a:pt x="21191" y="61215"/>
                    <a:pt x="23408" y="62551"/>
                    <a:pt x="25947" y="62551"/>
                  </a:cubicBezTo>
                  <a:cubicBezTo>
                    <a:pt x="29874" y="62551"/>
                    <a:pt x="33080" y="59345"/>
                    <a:pt x="33080" y="55418"/>
                  </a:cubicBezTo>
                  <a:lnTo>
                    <a:pt x="33080" y="33694"/>
                  </a:lnTo>
                  <a:cubicBezTo>
                    <a:pt x="30116" y="37890"/>
                    <a:pt x="29500" y="43234"/>
                    <a:pt x="29553" y="48336"/>
                  </a:cubicBezTo>
                  <a:cubicBezTo>
                    <a:pt x="29567" y="48858"/>
                    <a:pt x="29166" y="49119"/>
                    <a:pt x="28762" y="49119"/>
                  </a:cubicBezTo>
                  <a:cubicBezTo>
                    <a:pt x="28358" y="49119"/>
                    <a:pt x="27950" y="48858"/>
                    <a:pt x="27950" y="48336"/>
                  </a:cubicBezTo>
                  <a:cubicBezTo>
                    <a:pt x="27897" y="44356"/>
                    <a:pt x="28271" y="40267"/>
                    <a:pt x="29714" y="36607"/>
                  </a:cubicBezTo>
                  <a:cubicBezTo>
                    <a:pt x="28485" y="36419"/>
                    <a:pt x="27337" y="35885"/>
                    <a:pt x="26482" y="34976"/>
                  </a:cubicBezTo>
                  <a:cubicBezTo>
                    <a:pt x="25919" y="34416"/>
                    <a:pt x="25492" y="33801"/>
                    <a:pt x="25199" y="33080"/>
                  </a:cubicBezTo>
                  <a:cubicBezTo>
                    <a:pt x="24932" y="32465"/>
                    <a:pt x="24904" y="31129"/>
                    <a:pt x="24077" y="30943"/>
                  </a:cubicBezTo>
                  <a:cubicBezTo>
                    <a:pt x="23133" y="30744"/>
                    <a:pt x="23436" y="29368"/>
                    <a:pt x="24298" y="29368"/>
                  </a:cubicBezTo>
                  <a:cubicBezTo>
                    <a:pt x="24364" y="29368"/>
                    <a:pt x="24432" y="29376"/>
                    <a:pt x="24504" y="29393"/>
                  </a:cubicBezTo>
                  <a:cubicBezTo>
                    <a:pt x="26240" y="29767"/>
                    <a:pt x="26054" y="31289"/>
                    <a:pt x="26721" y="32571"/>
                  </a:cubicBezTo>
                  <a:cubicBezTo>
                    <a:pt x="27469" y="34014"/>
                    <a:pt x="28780" y="34951"/>
                    <a:pt x="30383" y="35057"/>
                  </a:cubicBezTo>
                  <a:cubicBezTo>
                    <a:pt x="31077" y="33640"/>
                    <a:pt x="31958" y="32332"/>
                    <a:pt x="33080" y="31129"/>
                  </a:cubicBezTo>
                  <a:lnTo>
                    <a:pt x="33080" y="20494"/>
                  </a:lnTo>
                  <a:cubicBezTo>
                    <a:pt x="31612" y="23380"/>
                    <a:pt x="29367" y="25866"/>
                    <a:pt x="26507" y="27576"/>
                  </a:cubicBezTo>
                  <a:cubicBezTo>
                    <a:pt x="26367" y="27658"/>
                    <a:pt x="26229" y="27694"/>
                    <a:pt x="26099" y="27694"/>
                  </a:cubicBezTo>
                  <a:cubicBezTo>
                    <a:pt x="25385" y="27694"/>
                    <a:pt x="24912" y="26611"/>
                    <a:pt x="25680" y="26159"/>
                  </a:cubicBezTo>
                  <a:cubicBezTo>
                    <a:pt x="27362" y="25171"/>
                    <a:pt x="28833" y="23861"/>
                    <a:pt x="30009" y="22311"/>
                  </a:cubicBezTo>
                  <a:lnTo>
                    <a:pt x="30009" y="22311"/>
                  </a:lnTo>
                  <a:cubicBezTo>
                    <a:pt x="28894" y="22868"/>
                    <a:pt x="27643" y="23168"/>
                    <a:pt x="26349" y="23168"/>
                  </a:cubicBezTo>
                  <a:cubicBezTo>
                    <a:pt x="26030" y="23168"/>
                    <a:pt x="25708" y="23150"/>
                    <a:pt x="25385" y="23113"/>
                  </a:cubicBezTo>
                  <a:cubicBezTo>
                    <a:pt x="24409" y="23010"/>
                    <a:pt x="24348" y="21502"/>
                    <a:pt x="25268" y="21502"/>
                  </a:cubicBezTo>
                  <a:cubicBezTo>
                    <a:pt x="25305" y="21502"/>
                    <a:pt x="25344" y="21504"/>
                    <a:pt x="25385" y="21509"/>
                  </a:cubicBezTo>
                  <a:cubicBezTo>
                    <a:pt x="25673" y="21542"/>
                    <a:pt x="25961" y="21558"/>
                    <a:pt x="26246" y="21558"/>
                  </a:cubicBezTo>
                  <a:cubicBezTo>
                    <a:pt x="28524" y="21558"/>
                    <a:pt x="30659" y="20521"/>
                    <a:pt x="32012" y="18598"/>
                  </a:cubicBezTo>
                  <a:cubicBezTo>
                    <a:pt x="32065" y="18491"/>
                    <a:pt x="32172" y="18410"/>
                    <a:pt x="32253" y="18356"/>
                  </a:cubicBezTo>
                  <a:cubicBezTo>
                    <a:pt x="32627" y="17369"/>
                    <a:pt x="32894" y="16353"/>
                    <a:pt x="33080" y="15310"/>
                  </a:cubicBezTo>
                  <a:lnTo>
                    <a:pt x="33080" y="7134"/>
                  </a:lnTo>
                  <a:cubicBezTo>
                    <a:pt x="33080" y="3207"/>
                    <a:pt x="29874" y="1"/>
                    <a:pt x="25947"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4737;p159">
              <a:extLst>
                <a:ext uri="{FF2B5EF4-FFF2-40B4-BE49-F238E27FC236}">
                  <a16:creationId xmlns:a16="http://schemas.microsoft.com/office/drawing/2014/main" id="{7E7407F0-9EC3-6EF4-9FC6-02FD7E9FEC9A}"/>
                </a:ext>
              </a:extLst>
            </p:cNvPr>
            <p:cNvSpPr/>
            <p:nvPr/>
          </p:nvSpPr>
          <p:spPr>
            <a:xfrm>
              <a:off x="6018721" y="3308700"/>
              <a:ext cx="530867" cy="1003803"/>
            </a:xfrm>
            <a:custGeom>
              <a:avLst/>
              <a:gdLst/>
              <a:ahLst/>
              <a:cxnLst/>
              <a:rect l="l" t="t" r="r" b="b"/>
              <a:pathLst>
                <a:path w="33081" h="62552" extrusionOk="0">
                  <a:moveTo>
                    <a:pt x="7134" y="1"/>
                  </a:moveTo>
                  <a:cubicBezTo>
                    <a:pt x="3207" y="1"/>
                    <a:pt x="1" y="3207"/>
                    <a:pt x="1" y="7134"/>
                  </a:cubicBezTo>
                  <a:lnTo>
                    <a:pt x="1" y="28003"/>
                  </a:lnTo>
                  <a:cubicBezTo>
                    <a:pt x="2797" y="25468"/>
                    <a:pt x="6427" y="24063"/>
                    <a:pt x="10189" y="24063"/>
                  </a:cubicBezTo>
                  <a:cubicBezTo>
                    <a:pt x="11819" y="24063"/>
                    <a:pt x="13474" y="24327"/>
                    <a:pt x="15097" y="24876"/>
                  </a:cubicBezTo>
                  <a:cubicBezTo>
                    <a:pt x="15989" y="25165"/>
                    <a:pt x="15729" y="26476"/>
                    <a:pt x="14944" y="26476"/>
                  </a:cubicBezTo>
                  <a:cubicBezTo>
                    <a:pt x="14859" y="26476"/>
                    <a:pt x="14767" y="26460"/>
                    <a:pt x="14669" y="26426"/>
                  </a:cubicBezTo>
                  <a:cubicBezTo>
                    <a:pt x="13189" y="25928"/>
                    <a:pt x="11681" y="25688"/>
                    <a:pt x="10198" y="25688"/>
                  </a:cubicBezTo>
                  <a:cubicBezTo>
                    <a:pt x="8736" y="25688"/>
                    <a:pt x="7298" y="25921"/>
                    <a:pt x="5933" y="26372"/>
                  </a:cubicBezTo>
                  <a:cubicBezTo>
                    <a:pt x="6813" y="29205"/>
                    <a:pt x="9834" y="30355"/>
                    <a:pt x="12292" y="31584"/>
                  </a:cubicBezTo>
                  <a:cubicBezTo>
                    <a:pt x="14295" y="32599"/>
                    <a:pt x="16247" y="34068"/>
                    <a:pt x="16165" y="36554"/>
                  </a:cubicBezTo>
                  <a:cubicBezTo>
                    <a:pt x="16139" y="37074"/>
                    <a:pt x="15718" y="37335"/>
                    <a:pt x="15311" y="37335"/>
                  </a:cubicBezTo>
                  <a:cubicBezTo>
                    <a:pt x="14904" y="37335"/>
                    <a:pt x="14510" y="37074"/>
                    <a:pt x="14537" y="36554"/>
                  </a:cubicBezTo>
                  <a:cubicBezTo>
                    <a:pt x="14643" y="33775"/>
                    <a:pt x="10956" y="32760"/>
                    <a:pt x="8712" y="31610"/>
                  </a:cubicBezTo>
                  <a:cubicBezTo>
                    <a:pt x="8149" y="33294"/>
                    <a:pt x="8043" y="35004"/>
                    <a:pt x="8444" y="36740"/>
                  </a:cubicBezTo>
                  <a:cubicBezTo>
                    <a:pt x="8590" y="37356"/>
                    <a:pt x="8076" y="37766"/>
                    <a:pt x="7596" y="37766"/>
                  </a:cubicBezTo>
                  <a:cubicBezTo>
                    <a:pt x="7285" y="37766"/>
                    <a:pt x="6989" y="37594"/>
                    <a:pt x="6895" y="37195"/>
                  </a:cubicBezTo>
                  <a:cubicBezTo>
                    <a:pt x="6414" y="35137"/>
                    <a:pt x="6493" y="33080"/>
                    <a:pt x="7187" y="31075"/>
                  </a:cubicBezTo>
                  <a:cubicBezTo>
                    <a:pt x="7241" y="30943"/>
                    <a:pt x="7294" y="30836"/>
                    <a:pt x="7376" y="30754"/>
                  </a:cubicBezTo>
                  <a:cubicBezTo>
                    <a:pt x="6040" y="29793"/>
                    <a:pt x="4943" y="28563"/>
                    <a:pt x="4409" y="26960"/>
                  </a:cubicBezTo>
                  <a:cubicBezTo>
                    <a:pt x="2752" y="27762"/>
                    <a:pt x="1256" y="28858"/>
                    <a:pt x="1" y="30301"/>
                  </a:cubicBezTo>
                  <a:lnTo>
                    <a:pt x="1" y="35913"/>
                  </a:lnTo>
                  <a:cubicBezTo>
                    <a:pt x="1839" y="40214"/>
                    <a:pt x="6142" y="43108"/>
                    <a:pt x="11005" y="43108"/>
                  </a:cubicBezTo>
                  <a:cubicBezTo>
                    <a:pt x="11157" y="43108"/>
                    <a:pt x="11310" y="43105"/>
                    <a:pt x="11463" y="43099"/>
                  </a:cubicBezTo>
                  <a:cubicBezTo>
                    <a:pt x="11471" y="43099"/>
                    <a:pt x="11479" y="43099"/>
                    <a:pt x="11487" y="43099"/>
                  </a:cubicBezTo>
                  <a:cubicBezTo>
                    <a:pt x="12506" y="43099"/>
                    <a:pt x="12498" y="44703"/>
                    <a:pt x="11463" y="44730"/>
                  </a:cubicBezTo>
                  <a:cubicBezTo>
                    <a:pt x="11296" y="44736"/>
                    <a:pt x="11131" y="44739"/>
                    <a:pt x="10965" y="44739"/>
                  </a:cubicBezTo>
                  <a:cubicBezTo>
                    <a:pt x="9038" y="44739"/>
                    <a:pt x="7204" y="44319"/>
                    <a:pt x="5531" y="43580"/>
                  </a:cubicBezTo>
                  <a:lnTo>
                    <a:pt x="5531" y="43580"/>
                  </a:lnTo>
                  <a:cubicBezTo>
                    <a:pt x="5612" y="45265"/>
                    <a:pt x="5238" y="46868"/>
                    <a:pt x="4355" y="48336"/>
                  </a:cubicBezTo>
                  <a:cubicBezTo>
                    <a:pt x="4184" y="48606"/>
                    <a:pt x="3935" y="48719"/>
                    <a:pt x="3687" y="48719"/>
                  </a:cubicBezTo>
                  <a:cubicBezTo>
                    <a:pt x="3125" y="48719"/>
                    <a:pt x="2569" y="48140"/>
                    <a:pt x="2940" y="47509"/>
                  </a:cubicBezTo>
                  <a:cubicBezTo>
                    <a:pt x="3742" y="46173"/>
                    <a:pt x="4116" y="44677"/>
                    <a:pt x="3902" y="43127"/>
                  </a:cubicBezTo>
                  <a:cubicBezTo>
                    <a:pt x="3874" y="42992"/>
                    <a:pt x="3874" y="42860"/>
                    <a:pt x="3928" y="42753"/>
                  </a:cubicBezTo>
                  <a:cubicBezTo>
                    <a:pt x="2378" y="41817"/>
                    <a:pt x="1070" y="40562"/>
                    <a:pt x="1" y="39119"/>
                  </a:cubicBezTo>
                  <a:lnTo>
                    <a:pt x="1" y="55418"/>
                  </a:lnTo>
                  <a:cubicBezTo>
                    <a:pt x="1" y="59345"/>
                    <a:pt x="3207" y="62551"/>
                    <a:pt x="7134" y="62551"/>
                  </a:cubicBezTo>
                  <a:cubicBezTo>
                    <a:pt x="9834" y="62551"/>
                    <a:pt x="12185" y="61055"/>
                    <a:pt x="13387" y="58838"/>
                  </a:cubicBezTo>
                  <a:cubicBezTo>
                    <a:pt x="10340" y="57795"/>
                    <a:pt x="7429" y="55311"/>
                    <a:pt x="6948" y="52291"/>
                  </a:cubicBezTo>
                  <a:cubicBezTo>
                    <a:pt x="6852" y="51681"/>
                    <a:pt x="7382" y="51283"/>
                    <a:pt x="7856" y="51283"/>
                  </a:cubicBezTo>
                  <a:cubicBezTo>
                    <a:pt x="8170" y="51283"/>
                    <a:pt x="8460" y="51458"/>
                    <a:pt x="8523" y="51863"/>
                  </a:cubicBezTo>
                  <a:cubicBezTo>
                    <a:pt x="8951" y="54724"/>
                    <a:pt x="12132" y="57047"/>
                    <a:pt x="15043" y="57609"/>
                  </a:cubicBezTo>
                  <a:cubicBezTo>
                    <a:pt x="15417" y="57663"/>
                    <a:pt x="15791" y="57688"/>
                    <a:pt x="16165" y="57688"/>
                  </a:cubicBezTo>
                  <a:cubicBezTo>
                    <a:pt x="20094" y="57688"/>
                    <a:pt x="23273" y="54482"/>
                    <a:pt x="23273" y="50555"/>
                  </a:cubicBezTo>
                  <a:lnTo>
                    <a:pt x="23273" y="50100"/>
                  </a:lnTo>
                  <a:cubicBezTo>
                    <a:pt x="22392" y="49914"/>
                    <a:pt x="21591" y="49565"/>
                    <a:pt x="20868" y="49112"/>
                  </a:cubicBezTo>
                  <a:cubicBezTo>
                    <a:pt x="19400" y="51624"/>
                    <a:pt x="16674" y="52718"/>
                    <a:pt x="13735" y="52825"/>
                  </a:cubicBezTo>
                  <a:cubicBezTo>
                    <a:pt x="13718" y="52826"/>
                    <a:pt x="13702" y="52827"/>
                    <a:pt x="13685" y="52827"/>
                  </a:cubicBezTo>
                  <a:cubicBezTo>
                    <a:pt x="12692" y="52827"/>
                    <a:pt x="12709" y="51249"/>
                    <a:pt x="13735" y="51222"/>
                  </a:cubicBezTo>
                  <a:cubicBezTo>
                    <a:pt x="16059" y="51115"/>
                    <a:pt x="18491" y="50314"/>
                    <a:pt x="19586" y="48123"/>
                  </a:cubicBezTo>
                  <a:cubicBezTo>
                    <a:pt x="18410" y="47054"/>
                    <a:pt x="17476" y="45639"/>
                    <a:pt x="16807" y="44142"/>
                  </a:cubicBezTo>
                  <a:cubicBezTo>
                    <a:pt x="16514" y="43483"/>
                    <a:pt x="17075" y="42885"/>
                    <a:pt x="17594" y="42885"/>
                  </a:cubicBezTo>
                  <a:cubicBezTo>
                    <a:pt x="17833" y="42885"/>
                    <a:pt x="18062" y="43011"/>
                    <a:pt x="18196" y="43313"/>
                  </a:cubicBezTo>
                  <a:cubicBezTo>
                    <a:pt x="19318" y="45825"/>
                    <a:pt x="21163" y="48150"/>
                    <a:pt x="23914" y="48550"/>
                  </a:cubicBezTo>
                  <a:cubicBezTo>
                    <a:pt x="27121" y="47855"/>
                    <a:pt x="29500" y="44997"/>
                    <a:pt x="29500" y="41603"/>
                  </a:cubicBezTo>
                  <a:cubicBezTo>
                    <a:pt x="29500" y="40374"/>
                    <a:pt x="29205" y="39251"/>
                    <a:pt x="28670" y="38236"/>
                  </a:cubicBezTo>
                  <a:lnTo>
                    <a:pt x="28698" y="38236"/>
                  </a:lnTo>
                  <a:cubicBezTo>
                    <a:pt x="27708" y="37035"/>
                    <a:pt x="25866" y="36099"/>
                    <a:pt x="24690" y="36019"/>
                  </a:cubicBezTo>
                  <a:cubicBezTo>
                    <a:pt x="23664" y="35992"/>
                    <a:pt x="23647" y="34415"/>
                    <a:pt x="24641" y="34415"/>
                  </a:cubicBezTo>
                  <a:cubicBezTo>
                    <a:pt x="24657" y="34415"/>
                    <a:pt x="24673" y="34415"/>
                    <a:pt x="24690" y="34416"/>
                  </a:cubicBezTo>
                  <a:cubicBezTo>
                    <a:pt x="26372" y="34495"/>
                    <a:pt x="27736" y="35325"/>
                    <a:pt x="28965" y="36366"/>
                  </a:cubicBezTo>
                  <a:cubicBezTo>
                    <a:pt x="29365" y="36714"/>
                    <a:pt x="29739" y="37088"/>
                    <a:pt x="30060" y="37462"/>
                  </a:cubicBezTo>
                  <a:cubicBezTo>
                    <a:pt x="31877" y="36180"/>
                    <a:pt x="33080" y="34068"/>
                    <a:pt x="33080" y="31663"/>
                  </a:cubicBezTo>
                  <a:cubicBezTo>
                    <a:pt x="33080" y="29739"/>
                    <a:pt x="32332" y="28003"/>
                    <a:pt x="31103" y="26746"/>
                  </a:cubicBezTo>
                  <a:cubicBezTo>
                    <a:pt x="28600" y="29423"/>
                    <a:pt x="24924" y="30925"/>
                    <a:pt x="21111" y="30925"/>
                  </a:cubicBezTo>
                  <a:cubicBezTo>
                    <a:pt x="20773" y="30925"/>
                    <a:pt x="20434" y="30913"/>
                    <a:pt x="20094" y="30889"/>
                  </a:cubicBezTo>
                  <a:cubicBezTo>
                    <a:pt x="19076" y="30810"/>
                    <a:pt x="19052" y="29255"/>
                    <a:pt x="20022" y="29255"/>
                  </a:cubicBezTo>
                  <a:cubicBezTo>
                    <a:pt x="20046" y="29255"/>
                    <a:pt x="20070" y="29256"/>
                    <a:pt x="20094" y="29258"/>
                  </a:cubicBezTo>
                  <a:cubicBezTo>
                    <a:pt x="20448" y="29287"/>
                    <a:pt x="20800" y="29301"/>
                    <a:pt x="21151" y="29301"/>
                  </a:cubicBezTo>
                  <a:cubicBezTo>
                    <a:pt x="22762" y="29301"/>
                    <a:pt x="24336" y="29001"/>
                    <a:pt x="25785" y="28431"/>
                  </a:cubicBezTo>
                  <a:cubicBezTo>
                    <a:pt x="24423" y="27548"/>
                    <a:pt x="23540" y="26186"/>
                    <a:pt x="22578" y="24797"/>
                  </a:cubicBezTo>
                  <a:cubicBezTo>
                    <a:pt x="21056" y="22578"/>
                    <a:pt x="18972" y="21163"/>
                    <a:pt x="16193" y="21135"/>
                  </a:cubicBezTo>
                  <a:cubicBezTo>
                    <a:pt x="15150" y="21110"/>
                    <a:pt x="15150" y="19506"/>
                    <a:pt x="16193" y="19506"/>
                  </a:cubicBezTo>
                  <a:cubicBezTo>
                    <a:pt x="18356" y="19532"/>
                    <a:pt x="20548" y="20255"/>
                    <a:pt x="22151" y="21751"/>
                  </a:cubicBezTo>
                  <a:cubicBezTo>
                    <a:pt x="23968" y="23487"/>
                    <a:pt x="24876" y="26507"/>
                    <a:pt x="27334" y="27441"/>
                  </a:cubicBezTo>
                  <a:cubicBezTo>
                    <a:pt x="27416" y="27469"/>
                    <a:pt x="27495" y="27495"/>
                    <a:pt x="27548" y="27548"/>
                  </a:cubicBezTo>
                  <a:cubicBezTo>
                    <a:pt x="29258" y="26533"/>
                    <a:pt x="30648" y="25064"/>
                    <a:pt x="31584" y="23247"/>
                  </a:cubicBezTo>
                  <a:cubicBezTo>
                    <a:pt x="31744" y="22659"/>
                    <a:pt x="31823" y="22044"/>
                    <a:pt x="31823" y="21402"/>
                  </a:cubicBezTo>
                  <a:cubicBezTo>
                    <a:pt x="31823" y="18356"/>
                    <a:pt x="29900" y="15738"/>
                    <a:pt x="27202" y="14722"/>
                  </a:cubicBezTo>
                  <a:cubicBezTo>
                    <a:pt x="26568" y="14664"/>
                    <a:pt x="25903" y="14581"/>
                    <a:pt x="25245" y="14581"/>
                  </a:cubicBezTo>
                  <a:cubicBezTo>
                    <a:pt x="24709" y="14581"/>
                    <a:pt x="24179" y="14636"/>
                    <a:pt x="23675" y="14804"/>
                  </a:cubicBezTo>
                  <a:cubicBezTo>
                    <a:pt x="22739" y="15096"/>
                    <a:pt x="21911" y="15577"/>
                    <a:pt x="21082" y="16058"/>
                  </a:cubicBezTo>
                  <a:cubicBezTo>
                    <a:pt x="20936" y="16149"/>
                    <a:pt x="20793" y="16188"/>
                    <a:pt x="20659" y="16188"/>
                  </a:cubicBezTo>
                  <a:cubicBezTo>
                    <a:pt x="19959" y="16188"/>
                    <a:pt x="19514" y="15117"/>
                    <a:pt x="20255" y="14669"/>
                  </a:cubicBezTo>
                  <a:cubicBezTo>
                    <a:pt x="21296" y="14055"/>
                    <a:pt x="22446" y="13333"/>
                    <a:pt x="23675" y="13147"/>
                  </a:cubicBezTo>
                  <a:cubicBezTo>
                    <a:pt x="24075" y="13066"/>
                    <a:pt x="24476" y="13040"/>
                    <a:pt x="24876" y="13012"/>
                  </a:cubicBezTo>
                  <a:cubicBezTo>
                    <a:pt x="24983" y="12506"/>
                    <a:pt x="25064" y="11943"/>
                    <a:pt x="25064" y="11409"/>
                  </a:cubicBezTo>
                  <a:cubicBezTo>
                    <a:pt x="25064" y="7455"/>
                    <a:pt x="21858" y="4276"/>
                    <a:pt x="17929" y="4276"/>
                  </a:cubicBezTo>
                  <a:cubicBezTo>
                    <a:pt x="16860" y="4276"/>
                    <a:pt x="15873" y="4490"/>
                    <a:pt x="14990" y="4889"/>
                  </a:cubicBezTo>
                  <a:cubicBezTo>
                    <a:pt x="14964" y="6974"/>
                    <a:pt x="14081" y="8979"/>
                    <a:pt x="12531" y="10528"/>
                  </a:cubicBezTo>
                  <a:cubicBezTo>
                    <a:pt x="11170" y="11864"/>
                    <a:pt x="9753" y="13119"/>
                    <a:pt x="8363" y="14402"/>
                  </a:cubicBezTo>
                  <a:cubicBezTo>
                    <a:pt x="7668" y="15043"/>
                    <a:pt x="6813" y="15684"/>
                    <a:pt x="6414" y="16539"/>
                  </a:cubicBezTo>
                  <a:cubicBezTo>
                    <a:pt x="5986" y="17422"/>
                    <a:pt x="5879" y="18331"/>
                    <a:pt x="5826" y="19265"/>
                  </a:cubicBezTo>
                  <a:cubicBezTo>
                    <a:pt x="5785" y="19786"/>
                    <a:pt x="5358" y="20047"/>
                    <a:pt x="4950" y="20047"/>
                  </a:cubicBezTo>
                  <a:cubicBezTo>
                    <a:pt x="4543" y="20047"/>
                    <a:pt x="4155" y="19786"/>
                    <a:pt x="4195" y="19265"/>
                  </a:cubicBezTo>
                  <a:cubicBezTo>
                    <a:pt x="4302" y="17715"/>
                    <a:pt x="4543" y="16300"/>
                    <a:pt x="5477" y="15017"/>
                  </a:cubicBezTo>
                  <a:cubicBezTo>
                    <a:pt x="6493" y="13654"/>
                    <a:pt x="7963" y="12585"/>
                    <a:pt x="9193" y="11437"/>
                  </a:cubicBezTo>
                  <a:cubicBezTo>
                    <a:pt x="9646" y="11009"/>
                    <a:pt x="10127" y="10607"/>
                    <a:pt x="10608" y="10154"/>
                  </a:cubicBezTo>
                  <a:cubicBezTo>
                    <a:pt x="9838" y="9922"/>
                    <a:pt x="9018" y="9717"/>
                    <a:pt x="8252" y="9717"/>
                  </a:cubicBezTo>
                  <a:cubicBezTo>
                    <a:pt x="7344" y="9717"/>
                    <a:pt x="6513" y="10005"/>
                    <a:pt x="5933" y="10875"/>
                  </a:cubicBezTo>
                  <a:cubicBezTo>
                    <a:pt x="5763" y="11132"/>
                    <a:pt x="5517" y="11240"/>
                    <a:pt x="5270" y="11240"/>
                  </a:cubicBezTo>
                  <a:cubicBezTo>
                    <a:pt x="4700" y="11240"/>
                    <a:pt x="4133" y="10663"/>
                    <a:pt x="4543" y="10047"/>
                  </a:cubicBezTo>
                  <a:cubicBezTo>
                    <a:pt x="5480" y="8619"/>
                    <a:pt x="6784" y="8148"/>
                    <a:pt x="8197" y="8148"/>
                  </a:cubicBezTo>
                  <a:cubicBezTo>
                    <a:pt x="9401" y="8148"/>
                    <a:pt x="10685" y="8490"/>
                    <a:pt x="11890" y="8872"/>
                  </a:cubicBezTo>
                  <a:cubicBezTo>
                    <a:pt x="12264" y="8416"/>
                    <a:pt x="12613" y="7910"/>
                    <a:pt x="12852" y="7375"/>
                  </a:cubicBezTo>
                  <a:cubicBezTo>
                    <a:pt x="13414" y="6065"/>
                    <a:pt x="13493" y="4729"/>
                    <a:pt x="13201" y="3393"/>
                  </a:cubicBezTo>
                  <a:cubicBezTo>
                    <a:pt x="11944" y="1362"/>
                    <a:pt x="9699" y="1"/>
                    <a:pt x="7134"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Picture 6">
            <a:extLst>
              <a:ext uri="{FF2B5EF4-FFF2-40B4-BE49-F238E27FC236}">
                <a16:creationId xmlns:a16="http://schemas.microsoft.com/office/drawing/2014/main" id="{05E8A47D-868B-F0BC-A4FB-721B0154183A}"/>
              </a:ext>
            </a:extLst>
          </p:cNvPr>
          <p:cNvPicPr>
            <a:picLocks noChangeAspect="1"/>
          </p:cNvPicPr>
          <p:nvPr/>
        </p:nvPicPr>
        <p:blipFill>
          <a:blip r:embed="rId3"/>
          <a:stretch>
            <a:fillRect/>
          </a:stretch>
        </p:blipFill>
        <p:spPr>
          <a:xfrm>
            <a:off x="1" y="22395"/>
            <a:ext cx="6006652" cy="3774361"/>
          </a:xfrm>
          <a:prstGeom prst="rect">
            <a:avLst/>
          </a:prstGeom>
        </p:spPr>
      </p:pic>
    </p:spTree>
    <p:extLst>
      <p:ext uri="{BB962C8B-B14F-4D97-AF65-F5344CB8AC3E}">
        <p14:creationId xmlns:p14="http://schemas.microsoft.com/office/powerpoint/2010/main" val="41071398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1"/>
          <p:cNvSpPr/>
          <p:nvPr/>
        </p:nvSpPr>
        <p:spPr>
          <a:xfrm>
            <a:off x="6005125" y="-350675"/>
            <a:ext cx="4357094" cy="354674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61"/>
          <p:cNvSpPr txBox="1">
            <a:spLocks noGrp="1"/>
          </p:cNvSpPr>
          <p:nvPr>
            <p:ph type="title"/>
          </p:nvPr>
        </p:nvSpPr>
        <p:spPr>
          <a:xfrm>
            <a:off x="1895833" y="4293304"/>
            <a:ext cx="523241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err="1">
                <a:latin typeface="Arial Rounded MT Bold" panose="020F0704030504030204" pitchFamily="34" charset="0"/>
              </a:rPr>
              <a:t>CareGiver</a:t>
            </a:r>
            <a:r>
              <a:rPr lang="en-US" dirty="0">
                <a:latin typeface="Arial Rounded MT Bold" panose="020F0704030504030204" pitchFamily="34" charset="0"/>
              </a:rPr>
              <a:t> DFD</a:t>
            </a:r>
            <a:endParaRPr dirty="0"/>
          </a:p>
        </p:txBody>
      </p:sp>
      <p:sp>
        <p:nvSpPr>
          <p:cNvPr id="1672" name="Google Shape;1672;p61"/>
          <p:cNvSpPr/>
          <p:nvPr/>
        </p:nvSpPr>
        <p:spPr>
          <a:xfrm>
            <a:off x="4702651" y="411026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3" name="Google Shape;1673;p61"/>
          <p:cNvGrpSpPr/>
          <p:nvPr/>
        </p:nvGrpSpPr>
        <p:grpSpPr>
          <a:xfrm>
            <a:off x="5946395" y="3659923"/>
            <a:ext cx="105457" cy="105457"/>
            <a:chOff x="7812545" y="194375"/>
            <a:chExt cx="105457" cy="105457"/>
          </a:xfrm>
        </p:grpSpPr>
        <p:sp>
          <p:nvSpPr>
            <p:cNvPr id="1674" name="Google Shape;1674;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8" name="Google Shape;1678;p61"/>
          <p:cNvSpPr/>
          <p:nvPr/>
        </p:nvSpPr>
        <p:spPr>
          <a:xfrm>
            <a:off x="7128300" y="3765387"/>
            <a:ext cx="171626" cy="171626"/>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9" name="Google Shape;1679;p61"/>
          <p:cNvGrpSpPr/>
          <p:nvPr/>
        </p:nvGrpSpPr>
        <p:grpSpPr>
          <a:xfrm>
            <a:off x="6484095" y="4384648"/>
            <a:ext cx="105457" cy="105457"/>
            <a:chOff x="7812545" y="194375"/>
            <a:chExt cx="105457" cy="105457"/>
          </a:xfrm>
        </p:grpSpPr>
        <p:sp>
          <p:nvSpPr>
            <p:cNvPr id="1680" name="Google Shape;1680;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4" name="Google Shape;1684;p61"/>
          <p:cNvGrpSpPr/>
          <p:nvPr/>
        </p:nvGrpSpPr>
        <p:grpSpPr>
          <a:xfrm>
            <a:off x="7454828" y="539402"/>
            <a:ext cx="1117196" cy="1252882"/>
            <a:chOff x="7454828" y="539402"/>
            <a:chExt cx="1117196" cy="1252882"/>
          </a:xfrm>
        </p:grpSpPr>
        <p:grpSp>
          <p:nvGrpSpPr>
            <p:cNvPr id="1685" name="Google Shape;1685;p61"/>
            <p:cNvGrpSpPr/>
            <p:nvPr/>
          </p:nvGrpSpPr>
          <p:grpSpPr>
            <a:xfrm>
              <a:off x="7454828" y="539402"/>
              <a:ext cx="1117196" cy="1252882"/>
              <a:chOff x="6840063" y="3361532"/>
              <a:chExt cx="1046750" cy="1174100"/>
            </a:xfrm>
          </p:grpSpPr>
          <p:sp>
            <p:nvSpPr>
              <p:cNvPr id="1686" name="Google Shape;1686;p61"/>
              <p:cNvSpPr/>
              <p:nvPr/>
            </p:nvSpPr>
            <p:spPr>
              <a:xfrm>
                <a:off x="7027925" y="3610675"/>
                <a:ext cx="647951" cy="655118"/>
              </a:xfrm>
              <a:custGeom>
                <a:avLst/>
                <a:gdLst/>
                <a:ahLst/>
                <a:cxnLst/>
                <a:rect l="l" t="t" r="r" b="b"/>
                <a:pathLst>
                  <a:path w="72417" h="73218" fill="none" extrusionOk="0">
                    <a:moveTo>
                      <a:pt x="67523" y="45728"/>
                    </a:moveTo>
                    <a:cubicBezTo>
                      <a:pt x="72416" y="27935"/>
                      <a:pt x="61919" y="9609"/>
                      <a:pt x="44126" y="4805"/>
                    </a:cubicBezTo>
                    <a:cubicBezTo>
                      <a:pt x="26333" y="1"/>
                      <a:pt x="8007" y="10498"/>
                      <a:pt x="3203" y="28291"/>
                    </a:cubicBezTo>
                    <a:cubicBezTo>
                      <a:pt x="0" y="39945"/>
                      <a:pt x="3381" y="52400"/>
                      <a:pt x="12010" y="60851"/>
                    </a:cubicBezTo>
                    <a:lnTo>
                      <a:pt x="11921" y="65299"/>
                    </a:lnTo>
                    <a:lnTo>
                      <a:pt x="41279" y="73217"/>
                    </a:lnTo>
                    <a:lnTo>
                      <a:pt x="43503" y="69392"/>
                    </a:lnTo>
                    <a:cubicBezTo>
                      <a:pt x="55246" y="66456"/>
                      <a:pt x="64410" y="57382"/>
                      <a:pt x="67523" y="4572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61"/>
              <p:cNvSpPr/>
              <p:nvPr/>
            </p:nvSpPr>
            <p:spPr>
              <a:xfrm>
                <a:off x="7109911" y="4449655"/>
                <a:ext cx="173537" cy="85977"/>
              </a:xfrm>
              <a:custGeom>
                <a:avLst/>
                <a:gdLst/>
                <a:ahLst/>
                <a:cxnLst/>
                <a:rect l="l" t="t" r="r" b="b"/>
                <a:pathLst>
                  <a:path w="19395" h="9609" fill="none" extrusionOk="0">
                    <a:moveTo>
                      <a:pt x="19394" y="5071"/>
                    </a:moveTo>
                    <a:cubicBezTo>
                      <a:pt x="18594" y="8185"/>
                      <a:pt x="13701" y="9609"/>
                      <a:pt x="8541" y="8185"/>
                    </a:cubicBezTo>
                    <a:cubicBezTo>
                      <a:pt x="3470" y="6851"/>
                      <a:pt x="0" y="3114"/>
                      <a:pt x="80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61"/>
              <p:cNvSpPr/>
              <p:nvPr/>
            </p:nvSpPr>
            <p:spPr>
              <a:xfrm>
                <a:off x="7184730" y="3914747"/>
                <a:ext cx="282589" cy="181491"/>
              </a:xfrm>
              <a:custGeom>
                <a:avLst/>
                <a:gdLst/>
                <a:ahLst/>
                <a:cxnLst/>
                <a:rect l="l" t="t" r="r" b="b"/>
                <a:pathLst>
                  <a:path w="31583" h="20284" fill="none" extrusionOk="0">
                    <a:moveTo>
                      <a:pt x="1" y="6495"/>
                    </a:moveTo>
                    <a:lnTo>
                      <a:pt x="7474" y="8541"/>
                    </a:lnTo>
                    <a:lnTo>
                      <a:pt x="14769" y="0"/>
                    </a:lnTo>
                    <a:lnTo>
                      <a:pt x="15125" y="20284"/>
                    </a:lnTo>
                    <a:lnTo>
                      <a:pt x="25355" y="5071"/>
                    </a:lnTo>
                    <a:lnTo>
                      <a:pt x="26156" y="13167"/>
                    </a:lnTo>
                    <a:lnTo>
                      <a:pt x="31583" y="14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61"/>
              <p:cNvSpPr/>
              <p:nvPr/>
            </p:nvSpPr>
            <p:spPr>
              <a:xfrm>
                <a:off x="7476069" y="3361532"/>
                <a:ext cx="91551" cy="179898"/>
              </a:xfrm>
              <a:custGeom>
                <a:avLst/>
                <a:gdLst/>
                <a:ahLst/>
                <a:cxnLst/>
                <a:rect l="l" t="t" r="r" b="b"/>
                <a:pathLst>
                  <a:path w="10232" h="20106" fill="none" extrusionOk="0">
                    <a:moveTo>
                      <a:pt x="0" y="20106"/>
                    </a:moveTo>
                    <a:lnTo>
                      <a:pt x="1023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61"/>
              <p:cNvSpPr/>
              <p:nvPr/>
            </p:nvSpPr>
            <p:spPr>
              <a:xfrm>
                <a:off x="7740343" y="3678336"/>
                <a:ext cx="146471" cy="50160"/>
              </a:xfrm>
              <a:custGeom>
                <a:avLst/>
                <a:gdLst/>
                <a:ahLst/>
                <a:cxnLst/>
                <a:rect l="l" t="t" r="r" b="b"/>
                <a:pathLst>
                  <a:path w="16370" h="5606" fill="none" extrusionOk="0">
                    <a:moveTo>
                      <a:pt x="0" y="5605"/>
                    </a:moveTo>
                    <a:lnTo>
                      <a:pt x="163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61"/>
              <p:cNvSpPr/>
              <p:nvPr/>
            </p:nvSpPr>
            <p:spPr>
              <a:xfrm>
                <a:off x="7734769" y="4068375"/>
                <a:ext cx="136127" cy="20705"/>
              </a:xfrm>
              <a:custGeom>
                <a:avLst/>
                <a:gdLst/>
                <a:ahLst/>
                <a:cxnLst/>
                <a:rect l="l" t="t" r="r" b="b"/>
                <a:pathLst>
                  <a:path w="15214" h="2314" fill="none" extrusionOk="0">
                    <a:moveTo>
                      <a:pt x="1" y="0"/>
                    </a:moveTo>
                    <a:lnTo>
                      <a:pt x="15213" y="231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61"/>
              <p:cNvSpPr/>
              <p:nvPr/>
            </p:nvSpPr>
            <p:spPr>
              <a:xfrm>
                <a:off x="7064538" y="3382227"/>
                <a:ext cx="73244" cy="214132"/>
              </a:xfrm>
              <a:custGeom>
                <a:avLst/>
                <a:gdLst/>
                <a:ahLst/>
                <a:cxnLst/>
                <a:rect l="l" t="t" r="r" b="b"/>
                <a:pathLst>
                  <a:path w="8186" h="23932" fill="none" extrusionOk="0">
                    <a:moveTo>
                      <a:pt x="8185" y="239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61"/>
              <p:cNvSpPr/>
              <p:nvPr/>
            </p:nvSpPr>
            <p:spPr>
              <a:xfrm>
                <a:off x="6840063" y="3933053"/>
                <a:ext cx="101903" cy="15927"/>
              </a:xfrm>
              <a:custGeom>
                <a:avLst/>
                <a:gdLst/>
                <a:ahLst/>
                <a:cxnLst/>
                <a:rect l="l" t="t" r="r" b="b"/>
                <a:pathLst>
                  <a:path w="11389" h="1780" fill="none" extrusionOk="0">
                    <a:moveTo>
                      <a:pt x="11388" y="178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4" name="Google Shape;1694;p61"/>
            <p:cNvSpPr/>
            <p:nvPr/>
          </p:nvSpPr>
          <p:spPr>
            <a:xfrm rot="902508">
              <a:off x="7715404" y="1462786"/>
              <a:ext cx="310954" cy="280827"/>
            </a:xfrm>
            <a:prstGeom prst="round2SameRect">
              <a:avLst>
                <a:gd name="adj1" fmla="val 0"/>
                <a:gd name="adj2" fmla="val 47292"/>
              </a:avLst>
            </a:pr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4735;p159">
            <a:extLst>
              <a:ext uri="{FF2B5EF4-FFF2-40B4-BE49-F238E27FC236}">
                <a16:creationId xmlns:a16="http://schemas.microsoft.com/office/drawing/2014/main" id="{5561E486-F74B-7145-7985-52492DEF1B13}"/>
              </a:ext>
            </a:extLst>
          </p:cNvPr>
          <p:cNvGrpSpPr/>
          <p:nvPr/>
        </p:nvGrpSpPr>
        <p:grpSpPr>
          <a:xfrm>
            <a:off x="7779862" y="4246945"/>
            <a:ext cx="805262" cy="714306"/>
            <a:chOff x="5417967" y="3308700"/>
            <a:chExt cx="1131622" cy="1003803"/>
          </a:xfrm>
        </p:grpSpPr>
        <p:sp>
          <p:nvSpPr>
            <p:cNvPr id="3" name="Google Shape;4736;p159">
              <a:extLst>
                <a:ext uri="{FF2B5EF4-FFF2-40B4-BE49-F238E27FC236}">
                  <a16:creationId xmlns:a16="http://schemas.microsoft.com/office/drawing/2014/main" id="{3937F305-E2ED-3359-6008-14B1965367B7}"/>
                </a:ext>
              </a:extLst>
            </p:cNvPr>
            <p:cNvSpPr/>
            <p:nvPr/>
          </p:nvSpPr>
          <p:spPr>
            <a:xfrm>
              <a:off x="5417967" y="3308700"/>
              <a:ext cx="530867" cy="1003803"/>
            </a:xfrm>
            <a:custGeom>
              <a:avLst/>
              <a:gdLst/>
              <a:ahLst/>
              <a:cxnLst/>
              <a:rect l="l" t="t" r="r" b="b"/>
              <a:pathLst>
                <a:path w="33081" h="62552" extrusionOk="0">
                  <a:moveTo>
                    <a:pt x="25947" y="1"/>
                  </a:moveTo>
                  <a:cubicBezTo>
                    <a:pt x="23008" y="1"/>
                    <a:pt x="20469" y="1790"/>
                    <a:pt x="19374" y="4329"/>
                  </a:cubicBezTo>
                  <a:cubicBezTo>
                    <a:pt x="20362" y="4971"/>
                    <a:pt x="21244" y="5772"/>
                    <a:pt x="21993" y="6681"/>
                  </a:cubicBezTo>
                  <a:cubicBezTo>
                    <a:pt x="22018" y="6706"/>
                    <a:pt x="22046" y="6706"/>
                    <a:pt x="22100" y="6706"/>
                  </a:cubicBezTo>
                  <a:cubicBezTo>
                    <a:pt x="22993" y="7055"/>
                    <a:pt x="23946" y="7378"/>
                    <a:pt x="24868" y="7378"/>
                  </a:cubicBezTo>
                  <a:cubicBezTo>
                    <a:pt x="25571" y="7378"/>
                    <a:pt x="26256" y="7190"/>
                    <a:pt x="26881" y="6681"/>
                  </a:cubicBezTo>
                  <a:cubicBezTo>
                    <a:pt x="27630" y="6065"/>
                    <a:pt x="28378" y="5452"/>
                    <a:pt x="29393" y="5317"/>
                  </a:cubicBezTo>
                  <a:cubicBezTo>
                    <a:pt x="29435" y="5311"/>
                    <a:pt x="29475" y="5309"/>
                    <a:pt x="29515" y="5309"/>
                  </a:cubicBezTo>
                  <a:cubicBezTo>
                    <a:pt x="30441" y="5309"/>
                    <a:pt x="30794" y="6741"/>
                    <a:pt x="29821" y="6894"/>
                  </a:cubicBezTo>
                  <a:cubicBezTo>
                    <a:pt x="28324" y="7080"/>
                    <a:pt x="27523" y="8711"/>
                    <a:pt x="26026" y="8925"/>
                  </a:cubicBezTo>
                  <a:cubicBezTo>
                    <a:pt x="25716" y="8970"/>
                    <a:pt x="25409" y="8991"/>
                    <a:pt x="25104" y="8991"/>
                  </a:cubicBezTo>
                  <a:cubicBezTo>
                    <a:pt x="24516" y="8991"/>
                    <a:pt x="23936" y="8914"/>
                    <a:pt x="23354" y="8791"/>
                  </a:cubicBezTo>
                  <a:lnTo>
                    <a:pt x="23354" y="8791"/>
                  </a:lnTo>
                  <a:cubicBezTo>
                    <a:pt x="24825" y="11623"/>
                    <a:pt x="25225" y="14883"/>
                    <a:pt x="25118" y="18089"/>
                  </a:cubicBezTo>
                  <a:cubicBezTo>
                    <a:pt x="25105" y="18611"/>
                    <a:pt x="24691" y="18871"/>
                    <a:pt x="24283" y="18871"/>
                  </a:cubicBezTo>
                  <a:cubicBezTo>
                    <a:pt x="23876" y="18871"/>
                    <a:pt x="23475" y="18611"/>
                    <a:pt x="23489" y="18089"/>
                  </a:cubicBezTo>
                  <a:cubicBezTo>
                    <a:pt x="23622" y="14669"/>
                    <a:pt x="23168" y="10956"/>
                    <a:pt x="21084" y="8149"/>
                  </a:cubicBezTo>
                  <a:cubicBezTo>
                    <a:pt x="19403" y="5890"/>
                    <a:pt x="16869" y="4381"/>
                    <a:pt x="14069" y="4381"/>
                  </a:cubicBezTo>
                  <a:cubicBezTo>
                    <a:pt x="14020" y="4381"/>
                    <a:pt x="13972" y="4382"/>
                    <a:pt x="13923" y="4383"/>
                  </a:cubicBezTo>
                  <a:cubicBezTo>
                    <a:pt x="10582" y="4971"/>
                    <a:pt x="8017" y="7882"/>
                    <a:pt x="8017" y="11409"/>
                  </a:cubicBezTo>
                  <a:cubicBezTo>
                    <a:pt x="8017" y="11783"/>
                    <a:pt x="8045" y="12157"/>
                    <a:pt x="8098" y="12506"/>
                  </a:cubicBezTo>
                  <a:cubicBezTo>
                    <a:pt x="8686" y="13307"/>
                    <a:pt x="9434" y="13974"/>
                    <a:pt x="10289" y="14483"/>
                  </a:cubicBezTo>
                  <a:cubicBezTo>
                    <a:pt x="10315" y="14455"/>
                    <a:pt x="10368" y="14430"/>
                    <a:pt x="10422" y="14430"/>
                  </a:cubicBezTo>
                  <a:cubicBezTo>
                    <a:pt x="12559" y="13788"/>
                    <a:pt x="13389" y="11409"/>
                    <a:pt x="14483" y="9699"/>
                  </a:cubicBezTo>
                  <a:cubicBezTo>
                    <a:pt x="14653" y="9441"/>
                    <a:pt x="14899" y="9334"/>
                    <a:pt x="15146" y="9334"/>
                  </a:cubicBezTo>
                  <a:cubicBezTo>
                    <a:pt x="15719" y="9334"/>
                    <a:pt x="16292" y="9911"/>
                    <a:pt x="15900" y="10528"/>
                  </a:cubicBezTo>
                  <a:cubicBezTo>
                    <a:pt x="14778" y="12211"/>
                    <a:pt x="13923" y="14188"/>
                    <a:pt x="12292" y="15310"/>
                  </a:cubicBezTo>
                  <a:cubicBezTo>
                    <a:pt x="13548" y="15678"/>
                    <a:pt x="15011" y="15983"/>
                    <a:pt x="16416" y="15983"/>
                  </a:cubicBezTo>
                  <a:cubicBezTo>
                    <a:pt x="17255" y="15983"/>
                    <a:pt x="18073" y="15875"/>
                    <a:pt x="18812" y="15605"/>
                  </a:cubicBezTo>
                  <a:cubicBezTo>
                    <a:pt x="18909" y="15571"/>
                    <a:pt x="19001" y="15555"/>
                    <a:pt x="19087" y="15555"/>
                  </a:cubicBezTo>
                  <a:cubicBezTo>
                    <a:pt x="19872" y="15555"/>
                    <a:pt x="20132" y="16868"/>
                    <a:pt x="19239" y="17181"/>
                  </a:cubicBezTo>
                  <a:cubicBezTo>
                    <a:pt x="18366" y="17493"/>
                    <a:pt x="17359" y="17630"/>
                    <a:pt x="16314" y="17630"/>
                  </a:cubicBezTo>
                  <a:cubicBezTo>
                    <a:pt x="14224" y="17630"/>
                    <a:pt x="11981" y="17084"/>
                    <a:pt x="10343" y="16300"/>
                  </a:cubicBezTo>
                  <a:cubicBezTo>
                    <a:pt x="9274" y="15791"/>
                    <a:pt x="8312" y="15124"/>
                    <a:pt x="7536" y="14323"/>
                  </a:cubicBezTo>
                  <a:cubicBezTo>
                    <a:pt x="3983" y="14750"/>
                    <a:pt x="1258" y="17743"/>
                    <a:pt x="1258" y="21402"/>
                  </a:cubicBezTo>
                  <a:cubicBezTo>
                    <a:pt x="1258" y="22659"/>
                    <a:pt x="1579" y="23861"/>
                    <a:pt x="2166" y="24876"/>
                  </a:cubicBezTo>
                  <a:cubicBezTo>
                    <a:pt x="3556" y="24209"/>
                    <a:pt x="5078" y="23807"/>
                    <a:pt x="6655" y="23568"/>
                  </a:cubicBezTo>
                  <a:cubicBezTo>
                    <a:pt x="8011" y="23369"/>
                    <a:pt x="9522" y="23187"/>
                    <a:pt x="11024" y="23187"/>
                  </a:cubicBezTo>
                  <a:cubicBezTo>
                    <a:pt x="12748" y="23187"/>
                    <a:pt x="14457" y="23427"/>
                    <a:pt x="15900" y="24156"/>
                  </a:cubicBezTo>
                  <a:cubicBezTo>
                    <a:pt x="16700" y="24567"/>
                    <a:pt x="16209" y="25645"/>
                    <a:pt x="15464" y="25645"/>
                  </a:cubicBezTo>
                  <a:cubicBezTo>
                    <a:pt x="15338" y="25645"/>
                    <a:pt x="15206" y="25614"/>
                    <a:pt x="15071" y="25545"/>
                  </a:cubicBezTo>
                  <a:cubicBezTo>
                    <a:pt x="13974" y="24997"/>
                    <a:pt x="12799" y="24897"/>
                    <a:pt x="11597" y="24897"/>
                  </a:cubicBezTo>
                  <a:cubicBezTo>
                    <a:pt x="11393" y="24897"/>
                    <a:pt x="11189" y="24900"/>
                    <a:pt x="10984" y="24904"/>
                  </a:cubicBezTo>
                  <a:cubicBezTo>
                    <a:pt x="10368" y="24929"/>
                    <a:pt x="9781" y="24929"/>
                    <a:pt x="9167" y="24957"/>
                  </a:cubicBezTo>
                  <a:cubicBezTo>
                    <a:pt x="8953" y="26479"/>
                    <a:pt x="11170" y="28110"/>
                    <a:pt x="12292" y="28724"/>
                  </a:cubicBezTo>
                  <a:cubicBezTo>
                    <a:pt x="13575" y="29418"/>
                    <a:pt x="14939" y="29607"/>
                    <a:pt x="16328" y="29820"/>
                  </a:cubicBezTo>
                  <a:cubicBezTo>
                    <a:pt x="18438" y="30167"/>
                    <a:pt x="20550" y="30861"/>
                    <a:pt x="21644" y="32839"/>
                  </a:cubicBezTo>
                  <a:cubicBezTo>
                    <a:pt x="21997" y="33469"/>
                    <a:pt x="21436" y="34061"/>
                    <a:pt x="20890" y="34061"/>
                  </a:cubicBezTo>
                  <a:cubicBezTo>
                    <a:pt x="20649" y="34061"/>
                    <a:pt x="20411" y="33946"/>
                    <a:pt x="20255" y="33668"/>
                  </a:cubicBezTo>
                  <a:cubicBezTo>
                    <a:pt x="19534" y="32332"/>
                    <a:pt x="18252" y="31823"/>
                    <a:pt x="16862" y="31530"/>
                  </a:cubicBezTo>
                  <a:lnTo>
                    <a:pt x="16862" y="31530"/>
                  </a:lnTo>
                  <a:cubicBezTo>
                    <a:pt x="16969" y="33052"/>
                    <a:pt x="17048" y="34709"/>
                    <a:pt x="16488" y="36152"/>
                  </a:cubicBezTo>
                  <a:cubicBezTo>
                    <a:pt x="15954" y="37541"/>
                    <a:pt x="14778" y="38852"/>
                    <a:pt x="14725" y="40374"/>
                  </a:cubicBezTo>
                  <a:cubicBezTo>
                    <a:pt x="14711" y="40895"/>
                    <a:pt x="14297" y="41156"/>
                    <a:pt x="13893" y="41156"/>
                  </a:cubicBezTo>
                  <a:cubicBezTo>
                    <a:pt x="13489" y="41156"/>
                    <a:pt x="13095" y="40895"/>
                    <a:pt x="13122" y="40374"/>
                  </a:cubicBezTo>
                  <a:cubicBezTo>
                    <a:pt x="13147" y="38798"/>
                    <a:pt x="14030" y="37702"/>
                    <a:pt x="14671" y="36312"/>
                  </a:cubicBezTo>
                  <a:cubicBezTo>
                    <a:pt x="15420" y="34709"/>
                    <a:pt x="15338" y="32973"/>
                    <a:pt x="15206" y="31235"/>
                  </a:cubicBezTo>
                  <a:cubicBezTo>
                    <a:pt x="14030" y="31075"/>
                    <a:pt x="12827" y="30889"/>
                    <a:pt x="11892" y="30355"/>
                  </a:cubicBezTo>
                  <a:cubicBezTo>
                    <a:pt x="9969" y="29286"/>
                    <a:pt x="7536" y="27441"/>
                    <a:pt x="7536" y="25090"/>
                  </a:cubicBezTo>
                  <a:cubicBezTo>
                    <a:pt x="7215" y="25118"/>
                    <a:pt x="6895" y="25143"/>
                    <a:pt x="6574" y="25224"/>
                  </a:cubicBezTo>
                  <a:cubicBezTo>
                    <a:pt x="4811" y="25517"/>
                    <a:pt x="3128" y="26052"/>
                    <a:pt x="1685" y="27041"/>
                  </a:cubicBezTo>
                  <a:cubicBezTo>
                    <a:pt x="642" y="28296"/>
                    <a:pt x="1" y="29899"/>
                    <a:pt x="1" y="31663"/>
                  </a:cubicBezTo>
                  <a:cubicBezTo>
                    <a:pt x="1" y="34202"/>
                    <a:pt x="1337" y="36447"/>
                    <a:pt x="3342" y="37702"/>
                  </a:cubicBezTo>
                  <a:cubicBezTo>
                    <a:pt x="4838" y="36019"/>
                    <a:pt x="6976" y="34737"/>
                    <a:pt x="8793" y="34096"/>
                  </a:cubicBezTo>
                  <a:cubicBezTo>
                    <a:pt x="8890" y="34061"/>
                    <a:pt x="8982" y="34046"/>
                    <a:pt x="9068" y="34046"/>
                  </a:cubicBezTo>
                  <a:cubicBezTo>
                    <a:pt x="9851" y="34046"/>
                    <a:pt x="10113" y="35356"/>
                    <a:pt x="9246" y="35645"/>
                  </a:cubicBezTo>
                  <a:cubicBezTo>
                    <a:pt x="7429" y="36287"/>
                    <a:pt x="4999" y="37836"/>
                    <a:pt x="3795" y="39760"/>
                  </a:cubicBezTo>
                  <a:cubicBezTo>
                    <a:pt x="3663" y="40348"/>
                    <a:pt x="3556" y="40962"/>
                    <a:pt x="3556" y="41603"/>
                  </a:cubicBezTo>
                  <a:cubicBezTo>
                    <a:pt x="3556" y="43234"/>
                    <a:pt x="4116" y="44730"/>
                    <a:pt x="5052" y="45959"/>
                  </a:cubicBezTo>
                  <a:cubicBezTo>
                    <a:pt x="6977" y="46916"/>
                    <a:pt x="9062" y="47495"/>
                    <a:pt x="11120" y="47495"/>
                  </a:cubicBezTo>
                  <a:cubicBezTo>
                    <a:pt x="13204" y="47495"/>
                    <a:pt x="15261" y="46902"/>
                    <a:pt x="17102" y="45504"/>
                  </a:cubicBezTo>
                  <a:cubicBezTo>
                    <a:pt x="17251" y="45389"/>
                    <a:pt x="17400" y="45339"/>
                    <a:pt x="17538" y="45339"/>
                  </a:cubicBezTo>
                  <a:cubicBezTo>
                    <a:pt x="18168" y="45339"/>
                    <a:pt x="18588" y="46368"/>
                    <a:pt x="17931" y="46893"/>
                  </a:cubicBezTo>
                  <a:cubicBezTo>
                    <a:pt x="15889" y="48460"/>
                    <a:pt x="13558" y="49120"/>
                    <a:pt x="11199" y="49120"/>
                  </a:cubicBezTo>
                  <a:cubicBezTo>
                    <a:pt x="10780" y="49120"/>
                    <a:pt x="10360" y="49099"/>
                    <a:pt x="9941" y="49059"/>
                  </a:cubicBezTo>
                  <a:cubicBezTo>
                    <a:pt x="9834" y="49540"/>
                    <a:pt x="9781" y="50046"/>
                    <a:pt x="9781" y="50555"/>
                  </a:cubicBezTo>
                  <a:cubicBezTo>
                    <a:pt x="9781" y="54482"/>
                    <a:pt x="12987" y="57688"/>
                    <a:pt x="16916" y="57688"/>
                  </a:cubicBezTo>
                  <a:cubicBezTo>
                    <a:pt x="17397" y="57688"/>
                    <a:pt x="17878" y="57635"/>
                    <a:pt x="18331" y="57528"/>
                  </a:cubicBezTo>
                  <a:cubicBezTo>
                    <a:pt x="18598" y="54642"/>
                    <a:pt x="19934" y="51945"/>
                    <a:pt x="22260" y="50046"/>
                  </a:cubicBezTo>
                  <a:cubicBezTo>
                    <a:pt x="22430" y="49905"/>
                    <a:pt x="22616" y="49845"/>
                    <a:pt x="22795" y="49845"/>
                  </a:cubicBezTo>
                  <a:cubicBezTo>
                    <a:pt x="23460" y="49845"/>
                    <a:pt x="24034" y="50669"/>
                    <a:pt x="23382" y="51196"/>
                  </a:cubicBezTo>
                  <a:cubicBezTo>
                    <a:pt x="21779" y="52505"/>
                    <a:pt x="20682" y="54268"/>
                    <a:pt x="20176" y="56192"/>
                  </a:cubicBezTo>
                  <a:cubicBezTo>
                    <a:pt x="21154" y="55996"/>
                    <a:pt x="22161" y="55873"/>
                    <a:pt x="23155" y="55873"/>
                  </a:cubicBezTo>
                  <a:cubicBezTo>
                    <a:pt x="23518" y="55873"/>
                    <a:pt x="23880" y="55889"/>
                    <a:pt x="24237" y="55925"/>
                  </a:cubicBezTo>
                  <a:cubicBezTo>
                    <a:pt x="25574" y="56066"/>
                    <a:pt x="27139" y="56743"/>
                    <a:pt x="28514" y="56743"/>
                  </a:cubicBezTo>
                  <a:cubicBezTo>
                    <a:pt x="28704" y="56743"/>
                    <a:pt x="28891" y="56730"/>
                    <a:pt x="29072" y="56701"/>
                  </a:cubicBezTo>
                  <a:cubicBezTo>
                    <a:pt x="29124" y="56693"/>
                    <a:pt x="29173" y="56689"/>
                    <a:pt x="29221" y="56689"/>
                  </a:cubicBezTo>
                  <a:cubicBezTo>
                    <a:pt x="30154" y="56689"/>
                    <a:pt x="30492" y="58098"/>
                    <a:pt x="29500" y="58251"/>
                  </a:cubicBezTo>
                  <a:cubicBezTo>
                    <a:pt x="29246" y="58293"/>
                    <a:pt x="28999" y="58311"/>
                    <a:pt x="28758" y="58311"/>
                  </a:cubicBezTo>
                  <a:cubicBezTo>
                    <a:pt x="27627" y="58311"/>
                    <a:pt x="26606" y="57913"/>
                    <a:pt x="25438" y="57716"/>
                  </a:cubicBezTo>
                  <a:cubicBezTo>
                    <a:pt x="24659" y="57586"/>
                    <a:pt x="23890" y="57518"/>
                    <a:pt x="23124" y="57518"/>
                  </a:cubicBezTo>
                  <a:cubicBezTo>
                    <a:pt x="22158" y="57518"/>
                    <a:pt x="21198" y="57626"/>
                    <a:pt x="20229" y="57849"/>
                  </a:cubicBezTo>
                  <a:cubicBezTo>
                    <a:pt x="20176" y="57863"/>
                    <a:pt x="20122" y="57870"/>
                    <a:pt x="20069" y="57870"/>
                  </a:cubicBezTo>
                  <a:cubicBezTo>
                    <a:pt x="20015" y="57870"/>
                    <a:pt x="19962" y="57863"/>
                    <a:pt x="19908" y="57849"/>
                  </a:cubicBezTo>
                  <a:cubicBezTo>
                    <a:pt x="19881" y="58304"/>
                    <a:pt x="19881" y="58757"/>
                    <a:pt x="19908" y="59212"/>
                  </a:cubicBezTo>
                  <a:cubicBezTo>
                    <a:pt x="21191" y="61215"/>
                    <a:pt x="23408" y="62551"/>
                    <a:pt x="25947" y="62551"/>
                  </a:cubicBezTo>
                  <a:cubicBezTo>
                    <a:pt x="29874" y="62551"/>
                    <a:pt x="33080" y="59345"/>
                    <a:pt x="33080" y="55418"/>
                  </a:cubicBezTo>
                  <a:lnTo>
                    <a:pt x="33080" y="33694"/>
                  </a:lnTo>
                  <a:cubicBezTo>
                    <a:pt x="30116" y="37890"/>
                    <a:pt x="29500" y="43234"/>
                    <a:pt x="29553" y="48336"/>
                  </a:cubicBezTo>
                  <a:cubicBezTo>
                    <a:pt x="29567" y="48858"/>
                    <a:pt x="29166" y="49119"/>
                    <a:pt x="28762" y="49119"/>
                  </a:cubicBezTo>
                  <a:cubicBezTo>
                    <a:pt x="28358" y="49119"/>
                    <a:pt x="27950" y="48858"/>
                    <a:pt x="27950" y="48336"/>
                  </a:cubicBezTo>
                  <a:cubicBezTo>
                    <a:pt x="27897" y="44356"/>
                    <a:pt x="28271" y="40267"/>
                    <a:pt x="29714" y="36607"/>
                  </a:cubicBezTo>
                  <a:cubicBezTo>
                    <a:pt x="28485" y="36419"/>
                    <a:pt x="27337" y="35885"/>
                    <a:pt x="26482" y="34976"/>
                  </a:cubicBezTo>
                  <a:cubicBezTo>
                    <a:pt x="25919" y="34416"/>
                    <a:pt x="25492" y="33801"/>
                    <a:pt x="25199" y="33080"/>
                  </a:cubicBezTo>
                  <a:cubicBezTo>
                    <a:pt x="24932" y="32465"/>
                    <a:pt x="24904" y="31129"/>
                    <a:pt x="24077" y="30943"/>
                  </a:cubicBezTo>
                  <a:cubicBezTo>
                    <a:pt x="23133" y="30744"/>
                    <a:pt x="23436" y="29368"/>
                    <a:pt x="24298" y="29368"/>
                  </a:cubicBezTo>
                  <a:cubicBezTo>
                    <a:pt x="24364" y="29368"/>
                    <a:pt x="24432" y="29376"/>
                    <a:pt x="24504" y="29393"/>
                  </a:cubicBezTo>
                  <a:cubicBezTo>
                    <a:pt x="26240" y="29767"/>
                    <a:pt x="26054" y="31289"/>
                    <a:pt x="26721" y="32571"/>
                  </a:cubicBezTo>
                  <a:cubicBezTo>
                    <a:pt x="27469" y="34014"/>
                    <a:pt x="28780" y="34951"/>
                    <a:pt x="30383" y="35057"/>
                  </a:cubicBezTo>
                  <a:cubicBezTo>
                    <a:pt x="31077" y="33640"/>
                    <a:pt x="31958" y="32332"/>
                    <a:pt x="33080" y="31129"/>
                  </a:cubicBezTo>
                  <a:lnTo>
                    <a:pt x="33080" y="20494"/>
                  </a:lnTo>
                  <a:cubicBezTo>
                    <a:pt x="31612" y="23380"/>
                    <a:pt x="29367" y="25866"/>
                    <a:pt x="26507" y="27576"/>
                  </a:cubicBezTo>
                  <a:cubicBezTo>
                    <a:pt x="26367" y="27658"/>
                    <a:pt x="26229" y="27694"/>
                    <a:pt x="26099" y="27694"/>
                  </a:cubicBezTo>
                  <a:cubicBezTo>
                    <a:pt x="25385" y="27694"/>
                    <a:pt x="24912" y="26611"/>
                    <a:pt x="25680" y="26159"/>
                  </a:cubicBezTo>
                  <a:cubicBezTo>
                    <a:pt x="27362" y="25171"/>
                    <a:pt x="28833" y="23861"/>
                    <a:pt x="30009" y="22311"/>
                  </a:cubicBezTo>
                  <a:lnTo>
                    <a:pt x="30009" y="22311"/>
                  </a:lnTo>
                  <a:cubicBezTo>
                    <a:pt x="28894" y="22868"/>
                    <a:pt x="27643" y="23168"/>
                    <a:pt x="26349" y="23168"/>
                  </a:cubicBezTo>
                  <a:cubicBezTo>
                    <a:pt x="26030" y="23168"/>
                    <a:pt x="25708" y="23150"/>
                    <a:pt x="25385" y="23113"/>
                  </a:cubicBezTo>
                  <a:cubicBezTo>
                    <a:pt x="24409" y="23010"/>
                    <a:pt x="24348" y="21502"/>
                    <a:pt x="25268" y="21502"/>
                  </a:cubicBezTo>
                  <a:cubicBezTo>
                    <a:pt x="25305" y="21502"/>
                    <a:pt x="25344" y="21504"/>
                    <a:pt x="25385" y="21509"/>
                  </a:cubicBezTo>
                  <a:cubicBezTo>
                    <a:pt x="25673" y="21542"/>
                    <a:pt x="25961" y="21558"/>
                    <a:pt x="26246" y="21558"/>
                  </a:cubicBezTo>
                  <a:cubicBezTo>
                    <a:pt x="28524" y="21558"/>
                    <a:pt x="30659" y="20521"/>
                    <a:pt x="32012" y="18598"/>
                  </a:cubicBezTo>
                  <a:cubicBezTo>
                    <a:pt x="32065" y="18491"/>
                    <a:pt x="32172" y="18410"/>
                    <a:pt x="32253" y="18356"/>
                  </a:cubicBezTo>
                  <a:cubicBezTo>
                    <a:pt x="32627" y="17369"/>
                    <a:pt x="32894" y="16353"/>
                    <a:pt x="33080" y="15310"/>
                  </a:cubicBezTo>
                  <a:lnTo>
                    <a:pt x="33080" y="7134"/>
                  </a:lnTo>
                  <a:cubicBezTo>
                    <a:pt x="33080" y="3207"/>
                    <a:pt x="29874" y="1"/>
                    <a:pt x="25947"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4737;p159">
              <a:extLst>
                <a:ext uri="{FF2B5EF4-FFF2-40B4-BE49-F238E27FC236}">
                  <a16:creationId xmlns:a16="http://schemas.microsoft.com/office/drawing/2014/main" id="{C47E718F-DA8D-8E77-01C1-8230620373CE}"/>
                </a:ext>
              </a:extLst>
            </p:cNvPr>
            <p:cNvSpPr/>
            <p:nvPr/>
          </p:nvSpPr>
          <p:spPr>
            <a:xfrm>
              <a:off x="6018721" y="3308700"/>
              <a:ext cx="530867" cy="1003803"/>
            </a:xfrm>
            <a:custGeom>
              <a:avLst/>
              <a:gdLst/>
              <a:ahLst/>
              <a:cxnLst/>
              <a:rect l="l" t="t" r="r" b="b"/>
              <a:pathLst>
                <a:path w="33081" h="62552" extrusionOk="0">
                  <a:moveTo>
                    <a:pt x="7134" y="1"/>
                  </a:moveTo>
                  <a:cubicBezTo>
                    <a:pt x="3207" y="1"/>
                    <a:pt x="1" y="3207"/>
                    <a:pt x="1" y="7134"/>
                  </a:cubicBezTo>
                  <a:lnTo>
                    <a:pt x="1" y="28003"/>
                  </a:lnTo>
                  <a:cubicBezTo>
                    <a:pt x="2797" y="25468"/>
                    <a:pt x="6427" y="24063"/>
                    <a:pt x="10189" y="24063"/>
                  </a:cubicBezTo>
                  <a:cubicBezTo>
                    <a:pt x="11819" y="24063"/>
                    <a:pt x="13474" y="24327"/>
                    <a:pt x="15097" y="24876"/>
                  </a:cubicBezTo>
                  <a:cubicBezTo>
                    <a:pt x="15989" y="25165"/>
                    <a:pt x="15729" y="26476"/>
                    <a:pt x="14944" y="26476"/>
                  </a:cubicBezTo>
                  <a:cubicBezTo>
                    <a:pt x="14859" y="26476"/>
                    <a:pt x="14767" y="26460"/>
                    <a:pt x="14669" y="26426"/>
                  </a:cubicBezTo>
                  <a:cubicBezTo>
                    <a:pt x="13189" y="25928"/>
                    <a:pt x="11681" y="25688"/>
                    <a:pt x="10198" y="25688"/>
                  </a:cubicBezTo>
                  <a:cubicBezTo>
                    <a:pt x="8736" y="25688"/>
                    <a:pt x="7298" y="25921"/>
                    <a:pt x="5933" y="26372"/>
                  </a:cubicBezTo>
                  <a:cubicBezTo>
                    <a:pt x="6813" y="29205"/>
                    <a:pt x="9834" y="30355"/>
                    <a:pt x="12292" y="31584"/>
                  </a:cubicBezTo>
                  <a:cubicBezTo>
                    <a:pt x="14295" y="32599"/>
                    <a:pt x="16247" y="34068"/>
                    <a:pt x="16165" y="36554"/>
                  </a:cubicBezTo>
                  <a:cubicBezTo>
                    <a:pt x="16139" y="37074"/>
                    <a:pt x="15718" y="37335"/>
                    <a:pt x="15311" y="37335"/>
                  </a:cubicBezTo>
                  <a:cubicBezTo>
                    <a:pt x="14904" y="37335"/>
                    <a:pt x="14510" y="37074"/>
                    <a:pt x="14537" y="36554"/>
                  </a:cubicBezTo>
                  <a:cubicBezTo>
                    <a:pt x="14643" y="33775"/>
                    <a:pt x="10956" y="32760"/>
                    <a:pt x="8712" y="31610"/>
                  </a:cubicBezTo>
                  <a:cubicBezTo>
                    <a:pt x="8149" y="33294"/>
                    <a:pt x="8043" y="35004"/>
                    <a:pt x="8444" y="36740"/>
                  </a:cubicBezTo>
                  <a:cubicBezTo>
                    <a:pt x="8590" y="37356"/>
                    <a:pt x="8076" y="37766"/>
                    <a:pt x="7596" y="37766"/>
                  </a:cubicBezTo>
                  <a:cubicBezTo>
                    <a:pt x="7285" y="37766"/>
                    <a:pt x="6989" y="37594"/>
                    <a:pt x="6895" y="37195"/>
                  </a:cubicBezTo>
                  <a:cubicBezTo>
                    <a:pt x="6414" y="35137"/>
                    <a:pt x="6493" y="33080"/>
                    <a:pt x="7187" y="31075"/>
                  </a:cubicBezTo>
                  <a:cubicBezTo>
                    <a:pt x="7241" y="30943"/>
                    <a:pt x="7294" y="30836"/>
                    <a:pt x="7376" y="30754"/>
                  </a:cubicBezTo>
                  <a:cubicBezTo>
                    <a:pt x="6040" y="29793"/>
                    <a:pt x="4943" y="28563"/>
                    <a:pt x="4409" y="26960"/>
                  </a:cubicBezTo>
                  <a:cubicBezTo>
                    <a:pt x="2752" y="27762"/>
                    <a:pt x="1256" y="28858"/>
                    <a:pt x="1" y="30301"/>
                  </a:cubicBezTo>
                  <a:lnTo>
                    <a:pt x="1" y="35913"/>
                  </a:lnTo>
                  <a:cubicBezTo>
                    <a:pt x="1839" y="40214"/>
                    <a:pt x="6142" y="43108"/>
                    <a:pt x="11005" y="43108"/>
                  </a:cubicBezTo>
                  <a:cubicBezTo>
                    <a:pt x="11157" y="43108"/>
                    <a:pt x="11310" y="43105"/>
                    <a:pt x="11463" y="43099"/>
                  </a:cubicBezTo>
                  <a:cubicBezTo>
                    <a:pt x="11471" y="43099"/>
                    <a:pt x="11479" y="43099"/>
                    <a:pt x="11487" y="43099"/>
                  </a:cubicBezTo>
                  <a:cubicBezTo>
                    <a:pt x="12506" y="43099"/>
                    <a:pt x="12498" y="44703"/>
                    <a:pt x="11463" y="44730"/>
                  </a:cubicBezTo>
                  <a:cubicBezTo>
                    <a:pt x="11296" y="44736"/>
                    <a:pt x="11131" y="44739"/>
                    <a:pt x="10965" y="44739"/>
                  </a:cubicBezTo>
                  <a:cubicBezTo>
                    <a:pt x="9038" y="44739"/>
                    <a:pt x="7204" y="44319"/>
                    <a:pt x="5531" y="43580"/>
                  </a:cubicBezTo>
                  <a:lnTo>
                    <a:pt x="5531" y="43580"/>
                  </a:lnTo>
                  <a:cubicBezTo>
                    <a:pt x="5612" y="45265"/>
                    <a:pt x="5238" y="46868"/>
                    <a:pt x="4355" y="48336"/>
                  </a:cubicBezTo>
                  <a:cubicBezTo>
                    <a:pt x="4184" y="48606"/>
                    <a:pt x="3935" y="48719"/>
                    <a:pt x="3687" y="48719"/>
                  </a:cubicBezTo>
                  <a:cubicBezTo>
                    <a:pt x="3125" y="48719"/>
                    <a:pt x="2569" y="48140"/>
                    <a:pt x="2940" y="47509"/>
                  </a:cubicBezTo>
                  <a:cubicBezTo>
                    <a:pt x="3742" y="46173"/>
                    <a:pt x="4116" y="44677"/>
                    <a:pt x="3902" y="43127"/>
                  </a:cubicBezTo>
                  <a:cubicBezTo>
                    <a:pt x="3874" y="42992"/>
                    <a:pt x="3874" y="42860"/>
                    <a:pt x="3928" y="42753"/>
                  </a:cubicBezTo>
                  <a:cubicBezTo>
                    <a:pt x="2378" y="41817"/>
                    <a:pt x="1070" y="40562"/>
                    <a:pt x="1" y="39119"/>
                  </a:cubicBezTo>
                  <a:lnTo>
                    <a:pt x="1" y="55418"/>
                  </a:lnTo>
                  <a:cubicBezTo>
                    <a:pt x="1" y="59345"/>
                    <a:pt x="3207" y="62551"/>
                    <a:pt x="7134" y="62551"/>
                  </a:cubicBezTo>
                  <a:cubicBezTo>
                    <a:pt x="9834" y="62551"/>
                    <a:pt x="12185" y="61055"/>
                    <a:pt x="13387" y="58838"/>
                  </a:cubicBezTo>
                  <a:cubicBezTo>
                    <a:pt x="10340" y="57795"/>
                    <a:pt x="7429" y="55311"/>
                    <a:pt x="6948" y="52291"/>
                  </a:cubicBezTo>
                  <a:cubicBezTo>
                    <a:pt x="6852" y="51681"/>
                    <a:pt x="7382" y="51283"/>
                    <a:pt x="7856" y="51283"/>
                  </a:cubicBezTo>
                  <a:cubicBezTo>
                    <a:pt x="8170" y="51283"/>
                    <a:pt x="8460" y="51458"/>
                    <a:pt x="8523" y="51863"/>
                  </a:cubicBezTo>
                  <a:cubicBezTo>
                    <a:pt x="8951" y="54724"/>
                    <a:pt x="12132" y="57047"/>
                    <a:pt x="15043" y="57609"/>
                  </a:cubicBezTo>
                  <a:cubicBezTo>
                    <a:pt x="15417" y="57663"/>
                    <a:pt x="15791" y="57688"/>
                    <a:pt x="16165" y="57688"/>
                  </a:cubicBezTo>
                  <a:cubicBezTo>
                    <a:pt x="20094" y="57688"/>
                    <a:pt x="23273" y="54482"/>
                    <a:pt x="23273" y="50555"/>
                  </a:cubicBezTo>
                  <a:lnTo>
                    <a:pt x="23273" y="50100"/>
                  </a:lnTo>
                  <a:cubicBezTo>
                    <a:pt x="22392" y="49914"/>
                    <a:pt x="21591" y="49565"/>
                    <a:pt x="20868" y="49112"/>
                  </a:cubicBezTo>
                  <a:cubicBezTo>
                    <a:pt x="19400" y="51624"/>
                    <a:pt x="16674" y="52718"/>
                    <a:pt x="13735" y="52825"/>
                  </a:cubicBezTo>
                  <a:cubicBezTo>
                    <a:pt x="13718" y="52826"/>
                    <a:pt x="13702" y="52827"/>
                    <a:pt x="13685" y="52827"/>
                  </a:cubicBezTo>
                  <a:cubicBezTo>
                    <a:pt x="12692" y="52827"/>
                    <a:pt x="12709" y="51249"/>
                    <a:pt x="13735" y="51222"/>
                  </a:cubicBezTo>
                  <a:cubicBezTo>
                    <a:pt x="16059" y="51115"/>
                    <a:pt x="18491" y="50314"/>
                    <a:pt x="19586" y="48123"/>
                  </a:cubicBezTo>
                  <a:cubicBezTo>
                    <a:pt x="18410" y="47054"/>
                    <a:pt x="17476" y="45639"/>
                    <a:pt x="16807" y="44142"/>
                  </a:cubicBezTo>
                  <a:cubicBezTo>
                    <a:pt x="16514" y="43483"/>
                    <a:pt x="17075" y="42885"/>
                    <a:pt x="17594" y="42885"/>
                  </a:cubicBezTo>
                  <a:cubicBezTo>
                    <a:pt x="17833" y="42885"/>
                    <a:pt x="18062" y="43011"/>
                    <a:pt x="18196" y="43313"/>
                  </a:cubicBezTo>
                  <a:cubicBezTo>
                    <a:pt x="19318" y="45825"/>
                    <a:pt x="21163" y="48150"/>
                    <a:pt x="23914" y="48550"/>
                  </a:cubicBezTo>
                  <a:cubicBezTo>
                    <a:pt x="27121" y="47855"/>
                    <a:pt x="29500" y="44997"/>
                    <a:pt x="29500" y="41603"/>
                  </a:cubicBezTo>
                  <a:cubicBezTo>
                    <a:pt x="29500" y="40374"/>
                    <a:pt x="29205" y="39251"/>
                    <a:pt x="28670" y="38236"/>
                  </a:cubicBezTo>
                  <a:lnTo>
                    <a:pt x="28698" y="38236"/>
                  </a:lnTo>
                  <a:cubicBezTo>
                    <a:pt x="27708" y="37035"/>
                    <a:pt x="25866" y="36099"/>
                    <a:pt x="24690" y="36019"/>
                  </a:cubicBezTo>
                  <a:cubicBezTo>
                    <a:pt x="23664" y="35992"/>
                    <a:pt x="23647" y="34415"/>
                    <a:pt x="24641" y="34415"/>
                  </a:cubicBezTo>
                  <a:cubicBezTo>
                    <a:pt x="24657" y="34415"/>
                    <a:pt x="24673" y="34415"/>
                    <a:pt x="24690" y="34416"/>
                  </a:cubicBezTo>
                  <a:cubicBezTo>
                    <a:pt x="26372" y="34495"/>
                    <a:pt x="27736" y="35325"/>
                    <a:pt x="28965" y="36366"/>
                  </a:cubicBezTo>
                  <a:cubicBezTo>
                    <a:pt x="29365" y="36714"/>
                    <a:pt x="29739" y="37088"/>
                    <a:pt x="30060" y="37462"/>
                  </a:cubicBezTo>
                  <a:cubicBezTo>
                    <a:pt x="31877" y="36180"/>
                    <a:pt x="33080" y="34068"/>
                    <a:pt x="33080" y="31663"/>
                  </a:cubicBezTo>
                  <a:cubicBezTo>
                    <a:pt x="33080" y="29739"/>
                    <a:pt x="32332" y="28003"/>
                    <a:pt x="31103" y="26746"/>
                  </a:cubicBezTo>
                  <a:cubicBezTo>
                    <a:pt x="28600" y="29423"/>
                    <a:pt x="24924" y="30925"/>
                    <a:pt x="21111" y="30925"/>
                  </a:cubicBezTo>
                  <a:cubicBezTo>
                    <a:pt x="20773" y="30925"/>
                    <a:pt x="20434" y="30913"/>
                    <a:pt x="20094" y="30889"/>
                  </a:cubicBezTo>
                  <a:cubicBezTo>
                    <a:pt x="19076" y="30810"/>
                    <a:pt x="19052" y="29255"/>
                    <a:pt x="20022" y="29255"/>
                  </a:cubicBezTo>
                  <a:cubicBezTo>
                    <a:pt x="20046" y="29255"/>
                    <a:pt x="20070" y="29256"/>
                    <a:pt x="20094" y="29258"/>
                  </a:cubicBezTo>
                  <a:cubicBezTo>
                    <a:pt x="20448" y="29287"/>
                    <a:pt x="20800" y="29301"/>
                    <a:pt x="21151" y="29301"/>
                  </a:cubicBezTo>
                  <a:cubicBezTo>
                    <a:pt x="22762" y="29301"/>
                    <a:pt x="24336" y="29001"/>
                    <a:pt x="25785" y="28431"/>
                  </a:cubicBezTo>
                  <a:cubicBezTo>
                    <a:pt x="24423" y="27548"/>
                    <a:pt x="23540" y="26186"/>
                    <a:pt x="22578" y="24797"/>
                  </a:cubicBezTo>
                  <a:cubicBezTo>
                    <a:pt x="21056" y="22578"/>
                    <a:pt x="18972" y="21163"/>
                    <a:pt x="16193" y="21135"/>
                  </a:cubicBezTo>
                  <a:cubicBezTo>
                    <a:pt x="15150" y="21110"/>
                    <a:pt x="15150" y="19506"/>
                    <a:pt x="16193" y="19506"/>
                  </a:cubicBezTo>
                  <a:cubicBezTo>
                    <a:pt x="18356" y="19532"/>
                    <a:pt x="20548" y="20255"/>
                    <a:pt x="22151" y="21751"/>
                  </a:cubicBezTo>
                  <a:cubicBezTo>
                    <a:pt x="23968" y="23487"/>
                    <a:pt x="24876" y="26507"/>
                    <a:pt x="27334" y="27441"/>
                  </a:cubicBezTo>
                  <a:cubicBezTo>
                    <a:pt x="27416" y="27469"/>
                    <a:pt x="27495" y="27495"/>
                    <a:pt x="27548" y="27548"/>
                  </a:cubicBezTo>
                  <a:cubicBezTo>
                    <a:pt x="29258" y="26533"/>
                    <a:pt x="30648" y="25064"/>
                    <a:pt x="31584" y="23247"/>
                  </a:cubicBezTo>
                  <a:cubicBezTo>
                    <a:pt x="31744" y="22659"/>
                    <a:pt x="31823" y="22044"/>
                    <a:pt x="31823" y="21402"/>
                  </a:cubicBezTo>
                  <a:cubicBezTo>
                    <a:pt x="31823" y="18356"/>
                    <a:pt x="29900" y="15738"/>
                    <a:pt x="27202" y="14722"/>
                  </a:cubicBezTo>
                  <a:cubicBezTo>
                    <a:pt x="26568" y="14664"/>
                    <a:pt x="25903" y="14581"/>
                    <a:pt x="25245" y="14581"/>
                  </a:cubicBezTo>
                  <a:cubicBezTo>
                    <a:pt x="24709" y="14581"/>
                    <a:pt x="24179" y="14636"/>
                    <a:pt x="23675" y="14804"/>
                  </a:cubicBezTo>
                  <a:cubicBezTo>
                    <a:pt x="22739" y="15096"/>
                    <a:pt x="21911" y="15577"/>
                    <a:pt x="21082" y="16058"/>
                  </a:cubicBezTo>
                  <a:cubicBezTo>
                    <a:pt x="20936" y="16149"/>
                    <a:pt x="20793" y="16188"/>
                    <a:pt x="20659" y="16188"/>
                  </a:cubicBezTo>
                  <a:cubicBezTo>
                    <a:pt x="19959" y="16188"/>
                    <a:pt x="19514" y="15117"/>
                    <a:pt x="20255" y="14669"/>
                  </a:cubicBezTo>
                  <a:cubicBezTo>
                    <a:pt x="21296" y="14055"/>
                    <a:pt x="22446" y="13333"/>
                    <a:pt x="23675" y="13147"/>
                  </a:cubicBezTo>
                  <a:cubicBezTo>
                    <a:pt x="24075" y="13066"/>
                    <a:pt x="24476" y="13040"/>
                    <a:pt x="24876" y="13012"/>
                  </a:cubicBezTo>
                  <a:cubicBezTo>
                    <a:pt x="24983" y="12506"/>
                    <a:pt x="25064" y="11943"/>
                    <a:pt x="25064" y="11409"/>
                  </a:cubicBezTo>
                  <a:cubicBezTo>
                    <a:pt x="25064" y="7455"/>
                    <a:pt x="21858" y="4276"/>
                    <a:pt x="17929" y="4276"/>
                  </a:cubicBezTo>
                  <a:cubicBezTo>
                    <a:pt x="16860" y="4276"/>
                    <a:pt x="15873" y="4490"/>
                    <a:pt x="14990" y="4889"/>
                  </a:cubicBezTo>
                  <a:cubicBezTo>
                    <a:pt x="14964" y="6974"/>
                    <a:pt x="14081" y="8979"/>
                    <a:pt x="12531" y="10528"/>
                  </a:cubicBezTo>
                  <a:cubicBezTo>
                    <a:pt x="11170" y="11864"/>
                    <a:pt x="9753" y="13119"/>
                    <a:pt x="8363" y="14402"/>
                  </a:cubicBezTo>
                  <a:cubicBezTo>
                    <a:pt x="7668" y="15043"/>
                    <a:pt x="6813" y="15684"/>
                    <a:pt x="6414" y="16539"/>
                  </a:cubicBezTo>
                  <a:cubicBezTo>
                    <a:pt x="5986" y="17422"/>
                    <a:pt x="5879" y="18331"/>
                    <a:pt x="5826" y="19265"/>
                  </a:cubicBezTo>
                  <a:cubicBezTo>
                    <a:pt x="5785" y="19786"/>
                    <a:pt x="5358" y="20047"/>
                    <a:pt x="4950" y="20047"/>
                  </a:cubicBezTo>
                  <a:cubicBezTo>
                    <a:pt x="4543" y="20047"/>
                    <a:pt x="4155" y="19786"/>
                    <a:pt x="4195" y="19265"/>
                  </a:cubicBezTo>
                  <a:cubicBezTo>
                    <a:pt x="4302" y="17715"/>
                    <a:pt x="4543" y="16300"/>
                    <a:pt x="5477" y="15017"/>
                  </a:cubicBezTo>
                  <a:cubicBezTo>
                    <a:pt x="6493" y="13654"/>
                    <a:pt x="7963" y="12585"/>
                    <a:pt x="9193" y="11437"/>
                  </a:cubicBezTo>
                  <a:cubicBezTo>
                    <a:pt x="9646" y="11009"/>
                    <a:pt x="10127" y="10607"/>
                    <a:pt x="10608" y="10154"/>
                  </a:cubicBezTo>
                  <a:cubicBezTo>
                    <a:pt x="9838" y="9922"/>
                    <a:pt x="9018" y="9717"/>
                    <a:pt x="8252" y="9717"/>
                  </a:cubicBezTo>
                  <a:cubicBezTo>
                    <a:pt x="7344" y="9717"/>
                    <a:pt x="6513" y="10005"/>
                    <a:pt x="5933" y="10875"/>
                  </a:cubicBezTo>
                  <a:cubicBezTo>
                    <a:pt x="5763" y="11132"/>
                    <a:pt x="5517" y="11240"/>
                    <a:pt x="5270" y="11240"/>
                  </a:cubicBezTo>
                  <a:cubicBezTo>
                    <a:pt x="4700" y="11240"/>
                    <a:pt x="4133" y="10663"/>
                    <a:pt x="4543" y="10047"/>
                  </a:cubicBezTo>
                  <a:cubicBezTo>
                    <a:pt x="5480" y="8619"/>
                    <a:pt x="6784" y="8148"/>
                    <a:pt x="8197" y="8148"/>
                  </a:cubicBezTo>
                  <a:cubicBezTo>
                    <a:pt x="9401" y="8148"/>
                    <a:pt x="10685" y="8490"/>
                    <a:pt x="11890" y="8872"/>
                  </a:cubicBezTo>
                  <a:cubicBezTo>
                    <a:pt x="12264" y="8416"/>
                    <a:pt x="12613" y="7910"/>
                    <a:pt x="12852" y="7375"/>
                  </a:cubicBezTo>
                  <a:cubicBezTo>
                    <a:pt x="13414" y="6065"/>
                    <a:pt x="13493" y="4729"/>
                    <a:pt x="13201" y="3393"/>
                  </a:cubicBezTo>
                  <a:cubicBezTo>
                    <a:pt x="11944" y="1362"/>
                    <a:pt x="9699" y="1"/>
                    <a:pt x="7134"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4735;p159">
            <a:extLst>
              <a:ext uri="{FF2B5EF4-FFF2-40B4-BE49-F238E27FC236}">
                <a16:creationId xmlns:a16="http://schemas.microsoft.com/office/drawing/2014/main" id="{EC471433-3048-F33C-9B37-79ECC6C89BCC}"/>
              </a:ext>
            </a:extLst>
          </p:cNvPr>
          <p:cNvGrpSpPr/>
          <p:nvPr/>
        </p:nvGrpSpPr>
        <p:grpSpPr>
          <a:xfrm>
            <a:off x="169344" y="163158"/>
            <a:ext cx="805262" cy="714306"/>
            <a:chOff x="5417967" y="3308700"/>
            <a:chExt cx="1131622" cy="1003803"/>
          </a:xfrm>
        </p:grpSpPr>
        <p:sp>
          <p:nvSpPr>
            <p:cNvPr id="7" name="Google Shape;4736;p159">
              <a:extLst>
                <a:ext uri="{FF2B5EF4-FFF2-40B4-BE49-F238E27FC236}">
                  <a16:creationId xmlns:a16="http://schemas.microsoft.com/office/drawing/2014/main" id="{2A21AE83-D9B2-2DD0-9AE4-D6C93C508D71}"/>
                </a:ext>
              </a:extLst>
            </p:cNvPr>
            <p:cNvSpPr/>
            <p:nvPr/>
          </p:nvSpPr>
          <p:spPr>
            <a:xfrm>
              <a:off x="5417967" y="3308700"/>
              <a:ext cx="530867" cy="1003803"/>
            </a:xfrm>
            <a:custGeom>
              <a:avLst/>
              <a:gdLst/>
              <a:ahLst/>
              <a:cxnLst/>
              <a:rect l="l" t="t" r="r" b="b"/>
              <a:pathLst>
                <a:path w="33081" h="62552" extrusionOk="0">
                  <a:moveTo>
                    <a:pt x="25947" y="1"/>
                  </a:moveTo>
                  <a:cubicBezTo>
                    <a:pt x="23008" y="1"/>
                    <a:pt x="20469" y="1790"/>
                    <a:pt x="19374" y="4329"/>
                  </a:cubicBezTo>
                  <a:cubicBezTo>
                    <a:pt x="20362" y="4971"/>
                    <a:pt x="21244" y="5772"/>
                    <a:pt x="21993" y="6681"/>
                  </a:cubicBezTo>
                  <a:cubicBezTo>
                    <a:pt x="22018" y="6706"/>
                    <a:pt x="22046" y="6706"/>
                    <a:pt x="22100" y="6706"/>
                  </a:cubicBezTo>
                  <a:cubicBezTo>
                    <a:pt x="22993" y="7055"/>
                    <a:pt x="23946" y="7378"/>
                    <a:pt x="24868" y="7378"/>
                  </a:cubicBezTo>
                  <a:cubicBezTo>
                    <a:pt x="25571" y="7378"/>
                    <a:pt x="26256" y="7190"/>
                    <a:pt x="26881" y="6681"/>
                  </a:cubicBezTo>
                  <a:cubicBezTo>
                    <a:pt x="27630" y="6065"/>
                    <a:pt x="28378" y="5452"/>
                    <a:pt x="29393" y="5317"/>
                  </a:cubicBezTo>
                  <a:cubicBezTo>
                    <a:pt x="29435" y="5311"/>
                    <a:pt x="29475" y="5309"/>
                    <a:pt x="29515" y="5309"/>
                  </a:cubicBezTo>
                  <a:cubicBezTo>
                    <a:pt x="30441" y="5309"/>
                    <a:pt x="30794" y="6741"/>
                    <a:pt x="29821" y="6894"/>
                  </a:cubicBezTo>
                  <a:cubicBezTo>
                    <a:pt x="28324" y="7080"/>
                    <a:pt x="27523" y="8711"/>
                    <a:pt x="26026" y="8925"/>
                  </a:cubicBezTo>
                  <a:cubicBezTo>
                    <a:pt x="25716" y="8970"/>
                    <a:pt x="25409" y="8991"/>
                    <a:pt x="25104" y="8991"/>
                  </a:cubicBezTo>
                  <a:cubicBezTo>
                    <a:pt x="24516" y="8991"/>
                    <a:pt x="23936" y="8914"/>
                    <a:pt x="23354" y="8791"/>
                  </a:cubicBezTo>
                  <a:lnTo>
                    <a:pt x="23354" y="8791"/>
                  </a:lnTo>
                  <a:cubicBezTo>
                    <a:pt x="24825" y="11623"/>
                    <a:pt x="25225" y="14883"/>
                    <a:pt x="25118" y="18089"/>
                  </a:cubicBezTo>
                  <a:cubicBezTo>
                    <a:pt x="25105" y="18611"/>
                    <a:pt x="24691" y="18871"/>
                    <a:pt x="24283" y="18871"/>
                  </a:cubicBezTo>
                  <a:cubicBezTo>
                    <a:pt x="23876" y="18871"/>
                    <a:pt x="23475" y="18611"/>
                    <a:pt x="23489" y="18089"/>
                  </a:cubicBezTo>
                  <a:cubicBezTo>
                    <a:pt x="23622" y="14669"/>
                    <a:pt x="23168" y="10956"/>
                    <a:pt x="21084" y="8149"/>
                  </a:cubicBezTo>
                  <a:cubicBezTo>
                    <a:pt x="19403" y="5890"/>
                    <a:pt x="16869" y="4381"/>
                    <a:pt x="14069" y="4381"/>
                  </a:cubicBezTo>
                  <a:cubicBezTo>
                    <a:pt x="14020" y="4381"/>
                    <a:pt x="13972" y="4382"/>
                    <a:pt x="13923" y="4383"/>
                  </a:cubicBezTo>
                  <a:cubicBezTo>
                    <a:pt x="10582" y="4971"/>
                    <a:pt x="8017" y="7882"/>
                    <a:pt x="8017" y="11409"/>
                  </a:cubicBezTo>
                  <a:cubicBezTo>
                    <a:pt x="8017" y="11783"/>
                    <a:pt x="8045" y="12157"/>
                    <a:pt x="8098" y="12506"/>
                  </a:cubicBezTo>
                  <a:cubicBezTo>
                    <a:pt x="8686" y="13307"/>
                    <a:pt x="9434" y="13974"/>
                    <a:pt x="10289" y="14483"/>
                  </a:cubicBezTo>
                  <a:cubicBezTo>
                    <a:pt x="10315" y="14455"/>
                    <a:pt x="10368" y="14430"/>
                    <a:pt x="10422" y="14430"/>
                  </a:cubicBezTo>
                  <a:cubicBezTo>
                    <a:pt x="12559" y="13788"/>
                    <a:pt x="13389" y="11409"/>
                    <a:pt x="14483" y="9699"/>
                  </a:cubicBezTo>
                  <a:cubicBezTo>
                    <a:pt x="14653" y="9441"/>
                    <a:pt x="14899" y="9334"/>
                    <a:pt x="15146" y="9334"/>
                  </a:cubicBezTo>
                  <a:cubicBezTo>
                    <a:pt x="15719" y="9334"/>
                    <a:pt x="16292" y="9911"/>
                    <a:pt x="15900" y="10528"/>
                  </a:cubicBezTo>
                  <a:cubicBezTo>
                    <a:pt x="14778" y="12211"/>
                    <a:pt x="13923" y="14188"/>
                    <a:pt x="12292" y="15310"/>
                  </a:cubicBezTo>
                  <a:cubicBezTo>
                    <a:pt x="13548" y="15678"/>
                    <a:pt x="15011" y="15983"/>
                    <a:pt x="16416" y="15983"/>
                  </a:cubicBezTo>
                  <a:cubicBezTo>
                    <a:pt x="17255" y="15983"/>
                    <a:pt x="18073" y="15875"/>
                    <a:pt x="18812" y="15605"/>
                  </a:cubicBezTo>
                  <a:cubicBezTo>
                    <a:pt x="18909" y="15571"/>
                    <a:pt x="19001" y="15555"/>
                    <a:pt x="19087" y="15555"/>
                  </a:cubicBezTo>
                  <a:cubicBezTo>
                    <a:pt x="19872" y="15555"/>
                    <a:pt x="20132" y="16868"/>
                    <a:pt x="19239" y="17181"/>
                  </a:cubicBezTo>
                  <a:cubicBezTo>
                    <a:pt x="18366" y="17493"/>
                    <a:pt x="17359" y="17630"/>
                    <a:pt x="16314" y="17630"/>
                  </a:cubicBezTo>
                  <a:cubicBezTo>
                    <a:pt x="14224" y="17630"/>
                    <a:pt x="11981" y="17084"/>
                    <a:pt x="10343" y="16300"/>
                  </a:cubicBezTo>
                  <a:cubicBezTo>
                    <a:pt x="9274" y="15791"/>
                    <a:pt x="8312" y="15124"/>
                    <a:pt x="7536" y="14323"/>
                  </a:cubicBezTo>
                  <a:cubicBezTo>
                    <a:pt x="3983" y="14750"/>
                    <a:pt x="1258" y="17743"/>
                    <a:pt x="1258" y="21402"/>
                  </a:cubicBezTo>
                  <a:cubicBezTo>
                    <a:pt x="1258" y="22659"/>
                    <a:pt x="1579" y="23861"/>
                    <a:pt x="2166" y="24876"/>
                  </a:cubicBezTo>
                  <a:cubicBezTo>
                    <a:pt x="3556" y="24209"/>
                    <a:pt x="5078" y="23807"/>
                    <a:pt x="6655" y="23568"/>
                  </a:cubicBezTo>
                  <a:cubicBezTo>
                    <a:pt x="8011" y="23369"/>
                    <a:pt x="9522" y="23187"/>
                    <a:pt x="11024" y="23187"/>
                  </a:cubicBezTo>
                  <a:cubicBezTo>
                    <a:pt x="12748" y="23187"/>
                    <a:pt x="14457" y="23427"/>
                    <a:pt x="15900" y="24156"/>
                  </a:cubicBezTo>
                  <a:cubicBezTo>
                    <a:pt x="16700" y="24567"/>
                    <a:pt x="16209" y="25645"/>
                    <a:pt x="15464" y="25645"/>
                  </a:cubicBezTo>
                  <a:cubicBezTo>
                    <a:pt x="15338" y="25645"/>
                    <a:pt x="15206" y="25614"/>
                    <a:pt x="15071" y="25545"/>
                  </a:cubicBezTo>
                  <a:cubicBezTo>
                    <a:pt x="13974" y="24997"/>
                    <a:pt x="12799" y="24897"/>
                    <a:pt x="11597" y="24897"/>
                  </a:cubicBezTo>
                  <a:cubicBezTo>
                    <a:pt x="11393" y="24897"/>
                    <a:pt x="11189" y="24900"/>
                    <a:pt x="10984" y="24904"/>
                  </a:cubicBezTo>
                  <a:cubicBezTo>
                    <a:pt x="10368" y="24929"/>
                    <a:pt x="9781" y="24929"/>
                    <a:pt x="9167" y="24957"/>
                  </a:cubicBezTo>
                  <a:cubicBezTo>
                    <a:pt x="8953" y="26479"/>
                    <a:pt x="11170" y="28110"/>
                    <a:pt x="12292" y="28724"/>
                  </a:cubicBezTo>
                  <a:cubicBezTo>
                    <a:pt x="13575" y="29418"/>
                    <a:pt x="14939" y="29607"/>
                    <a:pt x="16328" y="29820"/>
                  </a:cubicBezTo>
                  <a:cubicBezTo>
                    <a:pt x="18438" y="30167"/>
                    <a:pt x="20550" y="30861"/>
                    <a:pt x="21644" y="32839"/>
                  </a:cubicBezTo>
                  <a:cubicBezTo>
                    <a:pt x="21997" y="33469"/>
                    <a:pt x="21436" y="34061"/>
                    <a:pt x="20890" y="34061"/>
                  </a:cubicBezTo>
                  <a:cubicBezTo>
                    <a:pt x="20649" y="34061"/>
                    <a:pt x="20411" y="33946"/>
                    <a:pt x="20255" y="33668"/>
                  </a:cubicBezTo>
                  <a:cubicBezTo>
                    <a:pt x="19534" y="32332"/>
                    <a:pt x="18252" y="31823"/>
                    <a:pt x="16862" y="31530"/>
                  </a:cubicBezTo>
                  <a:lnTo>
                    <a:pt x="16862" y="31530"/>
                  </a:lnTo>
                  <a:cubicBezTo>
                    <a:pt x="16969" y="33052"/>
                    <a:pt x="17048" y="34709"/>
                    <a:pt x="16488" y="36152"/>
                  </a:cubicBezTo>
                  <a:cubicBezTo>
                    <a:pt x="15954" y="37541"/>
                    <a:pt x="14778" y="38852"/>
                    <a:pt x="14725" y="40374"/>
                  </a:cubicBezTo>
                  <a:cubicBezTo>
                    <a:pt x="14711" y="40895"/>
                    <a:pt x="14297" y="41156"/>
                    <a:pt x="13893" y="41156"/>
                  </a:cubicBezTo>
                  <a:cubicBezTo>
                    <a:pt x="13489" y="41156"/>
                    <a:pt x="13095" y="40895"/>
                    <a:pt x="13122" y="40374"/>
                  </a:cubicBezTo>
                  <a:cubicBezTo>
                    <a:pt x="13147" y="38798"/>
                    <a:pt x="14030" y="37702"/>
                    <a:pt x="14671" y="36312"/>
                  </a:cubicBezTo>
                  <a:cubicBezTo>
                    <a:pt x="15420" y="34709"/>
                    <a:pt x="15338" y="32973"/>
                    <a:pt x="15206" y="31235"/>
                  </a:cubicBezTo>
                  <a:cubicBezTo>
                    <a:pt x="14030" y="31075"/>
                    <a:pt x="12827" y="30889"/>
                    <a:pt x="11892" y="30355"/>
                  </a:cubicBezTo>
                  <a:cubicBezTo>
                    <a:pt x="9969" y="29286"/>
                    <a:pt x="7536" y="27441"/>
                    <a:pt x="7536" y="25090"/>
                  </a:cubicBezTo>
                  <a:cubicBezTo>
                    <a:pt x="7215" y="25118"/>
                    <a:pt x="6895" y="25143"/>
                    <a:pt x="6574" y="25224"/>
                  </a:cubicBezTo>
                  <a:cubicBezTo>
                    <a:pt x="4811" y="25517"/>
                    <a:pt x="3128" y="26052"/>
                    <a:pt x="1685" y="27041"/>
                  </a:cubicBezTo>
                  <a:cubicBezTo>
                    <a:pt x="642" y="28296"/>
                    <a:pt x="1" y="29899"/>
                    <a:pt x="1" y="31663"/>
                  </a:cubicBezTo>
                  <a:cubicBezTo>
                    <a:pt x="1" y="34202"/>
                    <a:pt x="1337" y="36447"/>
                    <a:pt x="3342" y="37702"/>
                  </a:cubicBezTo>
                  <a:cubicBezTo>
                    <a:pt x="4838" y="36019"/>
                    <a:pt x="6976" y="34737"/>
                    <a:pt x="8793" y="34096"/>
                  </a:cubicBezTo>
                  <a:cubicBezTo>
                    <a:pt x="8890" y="34061"/>
                    <a:pt x="8982" y="34046"/>
                    <a:pt x="9068" y="34046"/>
                  </a:cubicBezTo>
                  <a:cubicBezTo>
                    <a:pt x="9851" y="34046"/>
                    <a:pt x="10113" y="35356"/>
                    <a:pt x="9246" y="35645"/>
                  </a:cubicBezTo>
                  <a:cubicBezTo>
                    <a:pt x="7429" y="36287"/>
                    <a:pt x="4999" y="37836"/>
                    <a:pt x="3795" y="39760"/>
                  </a:cubicBezTo>
                  <a:cubicBezTo>
                    <a:pt x="3663" y="40348"/>
                    <a:pt x="3556" y="40962"/>
                    <a:pt x="3556" y="41603"/>
                  </a:cubicBezTo>
                  <a:cubicBezTo>
                    <a:pt x="3556" y="43234"/>
                    <a:pt x="4116" y="44730"/>
                    <a:pt x="5052" y="45959"/>
                  </a:cubicBezTo>
                  <a:cubicBezTo>
                    <a:pt x="6977" y="46916"/>
                    <a:pt x="9062" y="47495"/>
                    <a:pt x="11120" y="47495"/>
                  </a:cubicBezTo>
                  <a:cubicBezTo>
                    <a:pt x="13204" y="47495"/>
                    <a:pt x="15261" y="46902"/>
                    <a:pt x="17102" y="45504"/>
                  </a:cubicBezTo>
                  <a:cubicBezTo>
                    <a:pt x="17251" y="45389"/>
                    <a:pt x="17400" y="45339"/>
                    <a:pt x="17538" y="45339"/>
                  </a:cubicBezTo>
                  <a:cubicBezTo>
                    <a:pt x="18168" y="45339"/>
                    <a:pt x="18588" y="46368"/>
                    <a:pt x="17931" y="46893"/>
                  </a:cubicBezTo>
                  <a:cubicBezTo>
                    <a:pt x="15889" y="48460"/>
                    <a:pt x="13558" y="49120"/>
                    <a:pt x="11199" y="49120"/>
                  </a:cubicBezTo>
                  <a:cubicBezTo>
                    <a:pt x="10780" y="49120"/>
                    <a:pt x="10360" y="49099"/>
                    <a:pt x="9941" y="49059"/>
                  </a:cubicBezTo>
                  <a:cubicBezTo>
                    <a:pt x="9834" y="49540"/>
                    <a:pt x="9781" y="50046"/>
                    <a:pt x="9781" y="50555"/>
                  </a:cubicBezTo>
                  <a:cubicBezTo>
                    <a:pt x="9781" y="54482"/>
                    <a:pt x="12987" y="57688"/>
                    <a:pt x="16916" y="57688"/>
                  </a:cubicBezTo>
                  <a:cubicBezTo>
                    <a:pt x="17397" y="57688"/>
                    <a:pt x="17878" y="57635"/>
                    <a:pt x="18331" y="57528"/>
                  </a:cubicBezTo>
                  <a:cubicBezTo>
                    <a:pt x="18598" y="54642"/>
                    <a:pt x="19934" y="51945"/>
                    <a:pt x="22260" y="50046"/>
                  </a:cubicBezTo>
                  <a:cubicBezTo>
                    <a:pt x="22430" y="49905"/>
                    <a:pt x="22616" y="49845"/>
                    <a:pt x="22795" y="49845"/>
                  </a:cubicBezTo>
                  <a:cubicBezTo>
                    <a:pt x="23460" y="49845"/>
                    <a:pt x="24034" y="50669"/>
                    <a:pt x="23382" y="51196"/>
                  </a:cubicBezTo>
                  <a:cubicBezTo>
                    <a:pt x="21779" y="52505"/>
                    <a:pt x="20682" y="54268"/>
                    <a:pt x="20176" y="56192"/>
                  </a:cubicBezTo>
                  <a:cubicBezTo>
                    <a:pt x="21154" y="55996"/>
                    <a:pt x="22161" y="55873"/>
                    <a:pt x="23155" y="55873"/>
                  </a:cubicBezTo>
                  <a:cubicBezTo>
                    <a:pt x="23518" y="55873"/>
                    <a:pt x="23880" y="55889"/>
                    <a:pt x="24237" y="55925"/>
                  </a:cubicBezTo>
                  <a:cubicBezTo>
                    <a:pt x="25574" y="56066"/>
                    <a:pt x="27139" y="56743"/>
                    <a:pt x="28514" y="56743"/>
                  </a:cubicBezTo>
                  <a:cubicBezTo>
                    <a:pt x="28704" y="56743"/>
                    <a:pt x="28891" y="56730"/>
                    <a:pt x="29072" y="56701"/>
                  </a:cubicBezTo>
                  <a:cubicBezTo>
                    <a:pt x="29124" y="56693"/>
                    <a:pt x="29173" y="56689"/>
                    <a:pt x="29221" y="56689"/>
                  </a:cubicBezTo>
                  <a:cubicBezTo>
                    <a:pt x="30154" y="56689"/>
                    <a:pt x="30492" y="58098"/>
                    <a:pt x="29500" y="58251"/>
                  </a:cubicBezTo>
                  <a:cubicBezTo>
                    <a:pt x="29246" y="58293"/>
                    <a:pt x="28999" y="58311"/>
                    <a:pt x="28758" y="58311"/>
                  </a:cubicBezTo>
                  <a:cubicBezTo>
                    <a:pt x="27627" y="58311"/>
                    <a:pt x="26606" y="57913"/>
                    <a:pt x="25438" y="57716"/>
                  </a:cubicBezTo>
                  <a:cubicBezTo>
                    <a:pt x="24659" y="57586"/>
                    <a:pt x="23890" y="57518"/>
                    <a:pt x="23124" y="57518"/>
                  </a:cubicBezTo>
                  <a:cubicBezTo>
                    <a:pt x="22158" y="57518"/>
                    <a:pt x="21198" y="57626"/>
                    <a:pt x="20229" y="57849"/>
                  </a:cubicBezTo>
                  <a:cubicBezTo>
                    <a:pt x="20176" y="57863"/>
                    <a:pt x="20122" y="57870"/>
                    <a:pt x="20069" y="57870"/>
                  </a:cubicBezTo>
                  <a:cubicBezTo>
                    <a:pt x="20015" y="57870"/>
                    <a:pt x="19962" y="57863"/>
                    <a:pt x="19908" y="57849"/>
                  </a:cubicBezTo>
                  <a:cubicBezTo>
                    <a:pt x="19881" y="58304"/>
                    <a:pt x="19881" y="58757"/>
                    <a:pt x="19908" y="59212"/>
                  </a:cubicBezTo>
                  <a:cubicBezTo>
                    <a:pt x="21191" y="61215"/>
                    <a:pt x="23408" y="62551"/>
                    <a:pt x="25947" y="62551"/>
                  </a:cubicBezTo>
                  <a:cubicBezTo>
                    <a:pt x="29874" y="62551"/>
                    <a:pt x="33080" y="59345"/>
                    <a:pt x="33080" y="55418"/>
                  </a:cubicBezTo>
                  <a:lnTo>
                    <a:pt x="33080" y="33694"/>
                  </a:lnTo>
                  <a:cubicBezTo>
                    <a:pt x="30116" y="37890"/>
                    <a:pt x="29500" y="43234"/>
                    <a:pt x="29553" y="48336"/>
                  </a:cubicBezTo>
                  <a:cubicBezTo>
                    <a:pt x="29567" y="48858"/>
                    <a:pt x="29166" y="49119"/>
                    <a:pt x="28762" y="49119"/>
                  </a:cubicBezTo>
                  <a:cubicBezTo>
                    <a:pt x="28358" y="49119"/>
                    <a:pt x="27950" y="48858"/>
                    <a:pt x="27950" y="48336"/>
                  </a:cubicBezTo>
                  <a:cubicBezTo>
                    <a:pt x="27897" y="44356"/>
                    <a:pt x="28271" y="40267"/>
                    <a:pt x="29714" y="36607"/>
                  </a:cubicBezTo>
                  <a:cubicBezTo>
                    <a:pt x="28485" y="36419"/>
                    <a:pt x="27337" y="35885"/>
                    <a:pt x="26482" y="34976"/>
                  </a:cubicBezTo>
                  <a:cubicBezTo>
                    <a:pt x="25919" y="34416"/>
                    <a:pt x="25492" y="33801"/>
                    <a:pt x="25199" y="33080"/>
                  </a:cubicBezTo>
                  <a:cubicBezTo>
                    <a:pt x="24932" y="32465"/>
                    <a:pt x="24904" y="31129"/>
                    <a:pt x="24077" y="30943"/>
                  </a:cubicBezTo>
                  <a:cubicBezTo>
                    <a:pt x="23133" y="30744"/>
                    <a:pt x="23436" y="29368"/>
                    <a:pt x="24298" y="29368"/>
                  </a:cubicBezTo>
                  <a:cubicBezTo>
                    <a:pt x="24364" y="29368"/>
                    <a:pt x="24432" y="29376"/>
                    <a:pt x="24504" y="29393"/>
                  </a:cubicBezTo>
                  <a:cubicBezTo>
                    <a:pt x="26240" y="29767"/>
                    <a:pt x="26054" y="31289"/>
                    <a:pt x="26721" y="32571"/>
                  </a:cubicBezTo>
                  <a:cubicBezTo>
                    <a:pt x="27469" y="34014"/>
                    <a:pt x="28780" y="34951"/>
                    <a:pt x="30383" y="35057"/>
                  </a:cubicBezTo>
                  <a:cubicBezTo>
                    <a:pt x="31077" y="33640"/>
                    <a:pt x="31958" y="32332"/>
                    <a:pt x="33080" y="31129"/>
                  </a:cubicBezTo>
                  <a:lnTo>
                    <a:pt x="33080" y="20494"/>
                  </a:lnTo>
                  <a:cubicBezTo>
                    <a:pt x="31612" y="23380"/>
                    <a:pt x="29367" y="25866"/>
                    <a:pt x="26507" y="27576"/>
                  </a:cubicBezTo>
                  <a:cubicBezTo>
                    <a:pt x="26367" y="27658"/>
                    <a:pt x="26229" y="27694"/>
                    <a:pt x="26099" y="27694"/>
                  </a:cubicBezTo>
                  <a:cubicBezTo>
                    <a:pt x="25385" y="27694"/>
                    <a:pt x="24912" y="26611"/>
                    <a:pt x="25680" y="26159"/>
                  </a:cubicBezTo>
                  <a:cubicBezTo>
                    <a:pt x="27362" y="25171"/>
                    <a:pt x="28833" y="23861"/>
                    <a:pt x="30009" y="22311"/>
                  </a:cubicBezTo>
                  <a:lnTo>
                    <a:pt x="30009" y="22311"/>
                  </a:lnTo>
                  <a:cubicBezTo>
                    <a:pt x="28894" y="22868"/>
                    <a:pt x="27643" y="23168"/>
                    <a:pt x="26349" y="23168"/>
                  </a:cubicBezTo>
                  <a:cubicBezTo>
                    <a:pt x="26030" y="23168"/>
                    <a:pt x="25708" y="23150"/>
                    <a:pt x="25385" y="23113"/>
                  </a:cubicBezTo>
                  <a:cubicBezTo>
                    <a:pt x="24409" y="23010"/>
                    <a:pt x="24348" y="21502"/>
                    <a:pt x="25268" y="21502"/>
                  </a:cubicBezTo>
                  <a:cubicBezTo>
                    <a:pt x="25305" y="21502"/>
                    <a:pt x="25344" y="21504"/>
                    <a:pt x="25385" y="21509"/>
                  </a:cubicBezTo>
                  <a:cubicBezTo>
                    <a:pt x="25673" y="21542"/>
                    <a:pt x="25961" y="21558"/>
                    <a:pt x="26246" y="21558"/>
                  </a:cubicBezTo>
                  <a:cubicBezTo>
                    <a:pt x="28524" y="21558"/>
                    <a:pt x="30659" y="20521"/>
                    <a:pt x="32012" y="18598"/>
                  </a:cubicBezTo>
                  <a:cubicBezTo>
                    <a:pt x="32065" y="18491"/>
                    <a:pt x="32172" y="18410"/>
                    <a:pt x="32253" y="18356"/>
                  </a:cubicBezTo>
                  <a:cubicBezTo>
                    <a:pt x="32627" y="17369"/>
                    <a:pt x="32894" y="16353"/>
                    <a:pt x="33080" y="15310"/>
                  </a:cubicBezTo>
                  <a:lnTo>
                    <a:pt x="33080" y="7134"/>
                  </a:lnTo>
                  <a:cubicBezTo>
                    <a:pt x="33080" y="3207"/>
                    <a:pt x="29874" y="1"/>
                    <a:pt x="25947"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737;p159">
              <a:extLst>
                <a:ext uri="{FF2B5EF4-FFF2-40B4-BE49-F238E27FC236}">
                  <a16:creationId xmlns:a16="http://schemas.microsoft.com/office/drawing/2014/main" id="{B2F348AC-E0F8-F9A6-EEB5-817AC4528A4E}"/>
                </a:ext>
              </a:extLst>
            </p:cNvPr>
            <p:cNvSpPr/>
            <p:nvPr/>
          </p:nvSpPr>
          <p:spPr>
            <a:xfrm>
              <a:off x="6018721" y="3308700"/>
              <a:ext cx="530867" cy="1003803"/>
            </a:xfrm>
            <a:custGeom>
              <a:avLst/>
              <a:gdLst/>
              <a:ahLst/>
              <a:cxnLst/>
              <a:rect l="l" t="t" r="r" b="b"/>
              <a:pathLst>
                <a:path w="33081" h="62552" extrusionOk="0">
                  <a:moveTo>
                    <a:pt x="7134" y="1"/>
                  </a:moveTo>
                  <a:cubicBezTo>
                    <a:pt x="3207" y="1"/>
                    <a:pt x="1" y="3207"/>
                    <a:pt x="1" y="7134"/>
                  </a:cubicBezTo>
                  <a:lnTo>
                    <a:pt x="1" y="28003"/>
                  </a:lnTo>
                  <a:cubicBezTo>
                    <a:pt x="2797" y="25468"/>
                    <a:pt x="6427" y="24063"/>
                    <a:pt x="10189" y="24063"/>
                  </a:cubicBezTo>
                  <a:cubicBezTo>
                    <a:pt x="11819" y="24063"/>
                    <a:pt x="13474" y="24327"/>
                    <a:pt x="15097" y="24876"/>
                  </a:cubicBezTo>
                  <a:cubicBezTo>
                    <a:pt x="15989" y="25165"/>
                    <a:pt x="15729" y="26476"/>
                    <a:pt x="14944" y="26476"/>
                  </a:cubicBezTo>
                  <a:cubicBezTo>
                    <a:pt x="14859" y="26476"/>
                    <a:pt x="14767" y="26460"/>
                    <a:pt x="14669" y="26426"/>
                  </a:cubicBezTo>
                  <a:cubicBezTo>
                    <a:pt x="13189" y="25928"/>
                    <a:pt x="11681" y="25688"/>
                    <a:pt x="10198" y="25688"/>
                  </a:cubicBezTo>
                  <a:cubicBezTo>
                    <a:pt x="8736" y="25688"/>
                    <a:pt x="7298" y="25921"/>
                    <a:pt x="5933" y="26372"/>
                  </a:cubicBezTo>
                  <a:cubicBezTo>
                    <a:pt x="6813" y="29205"/>
                    <a:pt x="9834" y="30355"/>
                    <a:pt x="12292" y="31584"/>
                  </a:cubicBezTo>
                  <a:cubicBezTo>
                    <a:pt x="14295" y="32599"/>
                    <a:pt x="16247" y="34068"/>
                    <a:pt x="16165" y="36554"/>
                  </a:cubicBezTo>
                  <a:cubicBezTo>
                    <a:pt x="16139" y="37074"/>
                    <a:pt x="15718" y="37335"/>
                    <a:pt x="15311" y="37335"/>
                  </a:cubicBezTo>
                  <a:cubicBezTo>
                    <a:pt x="14904" y="37335"/>
                    <a:pt x="14510" y="37074"/>
                    <a:pt x="14537" y="36554"/>
                  </a:cubicBezTo>
                  <a:cubicBezTo>
                    <a:pt x="14643" y="33775"/>
                    <a:pt x="10956" y="32760"/>
                    <a:pt x="8712" y="31610"/>
                  </a:cubicBezTo>
                  <a:cubicBezTo>
                    <a:pt x="8149" y="33294"/>
                    <a:pt x="8043" y="35004"/>
                    <a:pt x="8444" y="36740"/>
                  </a:cubicBezTo>
                  <a:cubicBezTo>
                    <a:pt x="8590" y="37356"/>
                    <a:pt x="8076" y="37766"/>
                    <a:pt x="7596" y="37766"/>
                  </a:cubicBezTo>
                  <a:cubicBezTo>
                    <a:pt x="7285" y="37766"/>
                    <a:pt x="6989" y="37594"/>
                    <a:pt x="6895" y="37195"/>
                  </a:cubicBezTo>
                  <a:cubicBezTo>
                    <a:pt x="6414" y="35137"/>
                    <a:pt x="6493" y="33080"/>
                    <a:pt x="7187" y="31075"/>
                  </a:cubicBezTo>
                  <a:cubicBezTo>
                    <a:pt x="7241" y="30943"/>
                    <a:pt x="7294" y="30836"/>
                    <a:pt x="7376" y="30754"/>
                  </a:cubicBezTo>
                  <a:cubicBezTo>
                    <a:pt x="6040" y="29793"/>
                    <a:pt x="4943" y="28563"/>
                    <a:pt x="4409" y="26960"/>
                  </a:cubicBezTo>
                  <a:cubicBezTo>
                    <a:pt x="2752" y="27762"/>
                    <a:pt x="1256" y="28858"/>
                    <a:pt x="1" y="30301"/>
                  </a:cubicBezTo>
                  <a:lnTo>
                    <a:pt x="1" y="35913"/>
                  </a:lnTo>
                  <a:cubicBezTo>
                    <a:pt x="1839" y="40214"/>
                    <a:pt x="6142" y="43108"/>
                    <a:pt x="11005" y="43108"/>
                  </a:cubicBezTo>
                  <a:cubicBezTo>
                    <a:pt x="11157" y="43108"/>
                    <a:pt x="11310" y="43105"/>
                    <a:pt x="11463" y="43099"/>
                  </a:cubicBezTo>
                  <a:cubicBezTo>
                    <a:pt x="11471" y="43099"/>
                    <a:pt x="11479" y="43099"/>
                    <a:pt x="11487" y="43099"/>
                  </a:cubicBezTo>
                  <a:cubicBezTo>
                    <a:pt x="12506" y="43099"/>
                    <a:pt x="12498" y="44703"/>
                    <a:pt x="11463" y="44730"/>
                  </a:cubicBezTo>
                  <a:cubicBezTo>
                    <a:pt x="11296" y="44736"/>
                    <a:pt x="11131" y="44739"/>
                    <a:pt x="10965" y="44739"/>
                  </a:cubicBezTo>
                  <a:cubicBezTo>
                    <a:pt x="9038" y="44739"/>
                    <a:pt x="7204" y="44319"/>
                    <a:pt x="5531" y="43580"/>
                  </a:cubicBezTo>
                  <a:lnTo>
                    <a:pt x="5531" y="43580"/>
                  </a:lnTo>
                  <a:cubicBezTo>
                    <a:pt x="5612" y="45265"/>
                    <a:pt x="5238" y="46868"/>
                    <a:pt x="4355" y="48336"/>
                  </a:cubicBezTo>
                  <a:cubicBezTo>
                    <a:pt x="4184" y="48606"/>
                    <a:pt x="3935" y="48719"/>
                    <a:pt x="3687" y="48719"/>
                  </a:cubicBezTo>
                  <a:cubicBezTo>
                    <a:pt x="3125" y="48719"/>
                    <a:pt x="2569" y="48140"/>
                    <a:pt x="2940" y="47509"/>
                  </a:cubicBezTo>
                  <a:cubicBezTo>
                    <a:pt x="3742" y="46173"/>
                    <a:pt x="4116" y="44677"/>
                    <a:pt x="3902" y="43127"/>
                  </a:cubicBezTo>
                  <a:cubicBezTo>
                    <a:pt x="3874" y="42992"/>
                    <a:pt x="3874" y="42860"/>
                    <a:pt x="3928" y="42753"/>
                  </a:cubicBezTo>
                  <a:cubicBezTo>
                    <a:pt x="2378" y="41817"/>
                    <a:pt x="1070" y="40562"/>
                    <a:pt x="1" y="39119"/>
                  </a:cubicBezTo>
                  <a:lnTo>
                    <a:pt x="1" y="55418"/>
                  </a:lnTo>
                  <a:cubicBezTo>
                    <a:pt x="1" y="59345"/>
                    <a:pt x="3207" y="62551"/>
                    <a:pt x="7134" y="62551"/>
                  </a:cubicBezTo>
                  <a:cubicBezTo>
                    <a:pt x="9834" y="62551"/>
                    <a:pt x="12185" y="61055"/>
                    <a:pt x="13387" y="58838"/>
                  </a:cubicBezTo>
                  <a:cubicBezTo>
                    <a:pt x="10340" y="57795"/>
                    <a:pt x="7429" y="55311"/>
                    <a:pt x="6948" y="52291"/>
                  </a:cubicBezTo>
                  <a:cubicBezTo>
                    <a:pt x="6852" y="51681"/>
                    <a:pt x="7382" y="51283"/>
                    <a:pt x="7856" y="51283"/>
                  </a:cubicBezTo>
                  <a:cubicBezTo>
                    <a:pt x="8170" y="51283"/>
                    <a:pt x="8460" y="51458"/>
                    <a:pt x="8523" y="51863"/>
                  </a:cubicBezTo>
                  <a:cubicBezTo>
                    <a:pt x="8951" y="54724"/>
                    <a:pt x="12132" y="57047"/>
                    <a:pt x="15043" y="57609"/>
                  </a:cubicBezTo>
                  <a:cubicBezTo>
                    <a:pt x="15417" y="57663"/>
                    <a:pt x="15791" y="57688"/>
                    <a:pt x="16165" y="57688"/>
                  </a:cubicBezTo>
                  <a:cubicBezTo>
                    <a:pt x="20094" y="57688"/>
                    <a:pt x="23273" y="54482"/>
                    <a:pt x="23273" y="50555"/>
                  </a:cubicBezTo>
                  <a:lnTo>
                    <a:pt x="23273" y="50100"/>
                  </a:lnTo>
                  <a:cubicBezTo>
                    <a:pt x="22392" y="49914"/>
                    <a:pt x="21591" y="49565"/>
                    <a:pt x="20868" y="49112"/>
                  </a:cubicBezTo>
                  <a:cubicBezTo>
                    <a:pt x="19400" y="51624"/>
                    <a:pt x="16674" y="52718"/>
                    <a:pt x="13735" y="52825"/>
                  </a:cubicBezTo>
                  <a:cubicBezTo>
                    <a:pt x="13718" y="52826"/>
                    <a:pt x="13702" y="52827"/>
                    <a:pt x="13685" y="52827"/>
                  </a:cubicBezTo>
                  <a:cubicBezTo>
                    <a:pt x="12692" y="52827"/>
                    <a:pt x="12709" y="51249"/>
                    <a:pt x="13735" y="51222"/>
                  </a:cubicBezTo>
                  <a:cubicBezTo>
                    <a:pt x="16059" y="51115"/>
                    <a:pt x="18491" y="50314"/>
                    <a:pt x="19586" y="48123"/>
                  </a:cubicBezTo>
                  <a:cubicBezTo>
                    <a:pt x="18410" y="47054"/>
                    <a:pt x="17476" y="45639"/>
                    <a:pt x="16807" y="44142"/>
                  </a:cubicBezTo>
                  <a:cubicBezTo>
                    <a:pt x="16514" y="43483"/>
                    <a:pt x="17075" y="42885"/>
                    <a:pt x="17594" y="42885"/>
                  </a:cubicBezTo>
                  <a:cubicBezTo>
                    <a:pt x="17833" y="42885"/>
                    <a:pt x="18062" y="43011"/>
                    <a:pt x="18196" y="43313"/>
                  </a:cubicBezTo>
                  <a:cubicBezTo>
                    <a:pt x="19318" y="45825"/>
                    <a:pt x="21163" y="48150"/>
                    <a:pt x="23914" y="48550"/>
                  </a:cubicBezTo>
                  <a:cubicBezTo>
                    <a:pt x="27121" y="47855"/>
                    <a:pt x="29500" y="44997"/>
                    <a:pt x="29500" y="41603"/>
                  </a:cubicBezTo>
                  <a:cubicBezTo>
                    <a:pt x="29500" y="40374"/>
                    <a:pt x="29205" y="39251"/>
                    <a:pt x="28670" y="38236"/>
                  </a:cubicBezTo>
                  <a:lnTo>
                    <a:pt x="28698" y="38236"/>
                  </a:lnTo>
                  <a:cubicBezTo>
                    <a:pt x="27708" y="37035"/>
                    <a:pt x="25866" y="36099"/>
                    <a:pt x="24690" y="36019"/>
                  </a:cubicBezTo>
                  <a:cubicBezTo>
                    <a:pt x="23664" y="35992"/>
                    <a:pt x="23647" y="34415"/>
                    <a:pt x="24641" y="34415"/>
                  </a:cubicBezTo>
                  <a:cubicBezTo>
                    <a:pt x="24657" y="34415"/>
                    <a:pt x="24673" y="34415"/>
                    <a:pt x="24690" y="34416"/>
                  </a:cubicBezTo>
                  <a:cubicBezTo>
                    <a:pt x="26372" y="34495"/>
                    <a:pt x="27736" y="35325"/>
                    <a:pt x="28965" y="36366"/>
                  </a:cubicBezTo>
                  <a:cubicBezTo>
                    <a:pt x="29365" y="36714"/>
                    <a:pt x="29739" y="37088"/>
                    <a:pt x="30060" y="37462"/>
                  </a:cubicBezTo>
                  <a:cubicBezTo>
                    <a:pt x="31877" y="36180"/>
                    <a:pt x="33080" y="34068"/>
                    <a:pt x="33080" y="31663"/>
                  </a:cubicBezTo>
                  <a:cubicBezTo>
                    <a:pt x="33080" y="29739"/>
                    <a:pt x="32332" y="28003"/>
                    <a:pt x="31103" y="26746"/>
                  </a:cubicBezTo>
                  <a:cubicBezTo>
                    <a:pt x="28600" y="29423"/>
                    <a:pt x="24924" y="30925"/>
                    <a:pt x="21111" y="30925"/>
                  </a:cubicBezTo>
                  <a:cubicBezTo>
                    <a:pt x="20773" y="30925"/>
                    <a:pt x="20434" y="30913"/>
                    <a:pt x="20094" y="30889"/>
                  </a:cubicBezTo>
                  <a:cubicBezTo>
                    <a:pt x="19076" y="30810"/>
                    <a:pt x="19052" y="29255"/>
                    <a:pt x="20022" y="29255"/>
                  </a:cubicBezTo>
                  <a:cubicBezTo>
                    <a:pt x="20046" y="29255"/>
                    <a:pt x="20070" y="29256"/>
                    <a:pt x="20094" y="29258"/>
                  </a:cubicBezTo>
                  <a:cubicBezTo>
                    <a:pt x="20448" y="29287"/>
                    <a:pt x="20800" y="29301"/>
                    <a:pt x="21151" y="29301"/>
                  </a:cubicBezTo>
                  <a:cubicBezTo>
                    <a:pt x="22762" y="29301"/>
                    <a:pt x="24336" y="29001"/>
                    <a:pt x="25785" y="28431"/>
                  </a:cubicBezTo>
                  <a:cubicBezTo>
                    <a:pt x="24423" y="27548"/>
                    <a:pt x="23540" y="26186"/>
                    <a:pt x="22578" y="24797"/>
                  </a:cubicBezTo>
                  <a:cubicBezTo>
                    <a:pt x="21056" y="22578"/>
                    <a:pt x="18972" y="21163"/>
                    <a:pt x="16193" y="21135"/>
                  </a:cubicBezTo>
                  <a:cubicBezTo>
                    <a:pt x="15150" y="21110"/>
                    <a:pt x="15150" y="19506"/>
                    <a:pt x="16193" y="19506"/>
                  </a:cubicBezTo>
                  <a:cubicBezTo>
                    <a:pt x="18356" y="19532"/>
                    <a:pt x="20548" y="20255"/>
                    <a:pt x="22151" y="21751"/>
                  </a:cubicBezTo>
                  <a:cubicBezTo>
                    <a:pt x="23968" y="23487"/>
                    <a:pt x="24876" y="26507"/>
                    <a:pt x="27334" y="27441"/>
                  </a:cubicBezTo>
                  <a:cubicBezTo>
                    <a:pt x="27416" y="27469"/>
                    <a:pt x="27495" y="27495"/>
                    <a:pt x="27548" y="27548"/>
                  </a:cubicBezTo>
                  <a:cubicBezTo>
                    <a:pt x="29258" y="26533"/>
                    <a:pt x="30648" y="25064"/>
                    <a:pt x="31584" y="23247"/>
                  </a:cubicBezTo>
                  <a:cubicBezTo>
                    <a:pt x="31744" y="22659"/>
                    <a:pt x="31823" y="22044"/>
                    <a:pt x="31823" y="21402"/>
                  </a:cubicBezTo>
                  <a:cubicBezTo>
                    <a:pt x="31823" y="18356"/>
                    <a:pt x="29900" y="15738"/>
                    <a:pt x="27202" y="14722"/>
                  </a:cubicBezTo>
                  <a:cubicBezTo>
                    <a:pt x="26568" y="14664"/>
                    <a:pt x="25903" y="14581"/>
                    <a:pt x="25245" y="14581"/>
                  </a:cubicBezTo>
                  <a:cubicBezTo>
                    <a:pt x="24709" y="14581"/>
                    <a:pt x="24179" y="14636"/>
                    <a:pt x="23675" y="14804"/>
                  </a:cubicBezTo>
                  <a:cubicBezTo>
                    <a:pt x="22739" y="15096"/>
                    <a:pt x="21911" y="15577"/>
                    <a:pt x="21082" y="16058"/>
                  </a:cubicBezTo>
                  <a:cubicBezTo>
                    <a:pt x="20936" y="16149"/>
                    <a:pt x="20793" y="16188"/>
                    <a:pt x="20659" y="16188"/>
                  </a:cubicBezTo>
                  <a:cubicBezTo>
                    <a:pt x="19959" y="16188"/>
                    <a:pt x="19514" y="15117"/>
                    <a:pt x="20255" y="14669"/>
                  </a:cubicBezTo>
                  <a:cubicBezTo>
                    <a:pt x="21296" y="14055"/>
                    <a:pt x="22446" y="13333"/>
                    <a:pt x="23675" y="13147"/>
                  </a:cubicBezTo>
                  <a:cubicBezTo>
                    <a:pt x="24075" y="13066"/>
                    <a:pt x="24476" y="13040"/>
                    <a:pt x="24876" y="13012"/>
                  </a:cubicBezTo>
                  <a:cubicBezTo>
                    <a:pt x="24983" y="12506"/>
                    <a:pt x="25064" y="11943"/>
                    <a:pt x="25064" y="11409"/>
                  </a:cubicBezTo>
                  <a:cubicBezTo>
                    <a:pt x="25064" y="7455"/>
                    <a:pt x="21858" y="4276"/>
                    <a:pt x="17929" y="4276"/>
                  </a:cubicBezTo>
                  <a:cubicBezTo>
                    <a:pt x="16860" y="4276"/>
                    <a:pt x="15873" y="4490"/>
                    <a:pt x="14990" y="4889"/>
                  </a:cubicBezTo>
                  <a:cubicBezTo>
                    <a:pt x="14964" y="6974"/>
                    <a:pt x="14081" y="8979"/>
                    <a:pt x="12531" y="10528"/>
                  </a:cubicBezTo>
                  <a:cubicBezTo>
                    <a:pt x="11170" y="11864"/>
                    <a:pt x="9753" y="13119"/>
                    <a:pt x="8363" y="14402"/>
                  </a:cubicBezTo>
                  <a:cubicBezTo>
                    <a:pt x="7668" y="15043"/>
                    <a:pt x="6813" y="15684"/>
                    <a:pt x="6414" y="16539"/>
                  </a:cubicBezTo>
                  <a:cubicBezTo>
                    <a:pt x="5986" y="17422"/>
                    <a:pt x="5879" y="18331"/>
                    <a:pt x="5826" y="19265"/>
                  </a:cubicBezTo>
                  <a:cubicBezTo>
                    <a:pt x="5785" y="19786"/>
                    <a:pt x="5358" y="20047"/>
                    <a:pt x="4950" y="20047"/>
                  </a:cubicBezTo>
                  <a:cubicBezTo>
                    <a:pt x="4543" y="20047"/>
                    <a:pt x="4155" y="19786"/>
                    <a:pt x="4195" y="19265"/>
                  </a:cubicBezTo>
                  <a:cubicBezTo>
                    <a:pt x="4302" y="17715"/>
                    <a:pt x="4543" y="16300"/>
                    <a:pt x="5477" y="15017"/>
                  </a:cubicBezTo>
                  <a:cubicBezTo>
                    <a:pt x="6493" y="13654"/>
                    <a:pt x="7963" y="12585"/>
                    <a:pt x="9193" y="11437"/>
                  </a:cubicBezTo>
                  <a:cubicBezTo>
                    <a:pt x="9646" y="11009"/>
                    <a:pt x="10127" y="10607"/>
                    <a:pt x="10608" y="10154"/>
                  </a:cubicBezTo>
                  <a:cubicBezTo>
                    <a:pt x="9838" y="9922"/>
                    <a:pt x="9018" y="9717"/>
                    <a:pt x="8252" y="9717"/>
                  </a:cubicBezTo>
                  <a:cubicBezTo>
                    <a:pt x="7344" y="9717"/>
                    <a:pt x="6513" y="10005"/>
                    <a:pt x="5933" y="10875"/>
                  </a:cubicBezTo>
                  <a:cubicBezTo>
                    <a:pt x="5763" y="11132"/>
                    <a:pt x="5517" y="11240"/>
                    <a:pt x="5270" y="11240"/>
                  </a:cubicBezTo>
                  <a:cubicBezTo>
                    <a:pt x="4700" y="11240"/>
                    <a:pt x="4133" y="10663"/>
                    <a:pt x="4543" y="10047"/>
                  </a:cubicBezTo>
                  <a:cubicBezTo>
                    <a:pt x="5480" y="8619"/>
                    <a:pt x="6784" y="8148"/>
                    <a:pt x="8197" y="8148"/>
                  </a:cubicBezTo>
                  <a:cubicBezTo>
                    <a:pt x="9401" y="8148"/>
                    <a:pt x="10685" y="8490"/>
                    <a:pt x="11890" y="8872"/>
                  </a:cubicBezTo>
                  <a:cubicBezTo>
                    <a:pt x="12264" y="8416"/>
                    <a:pt x="12613" y="7910"/>
                    <a:pt x="12852" y="7375"/>
                  </a:cubicBezTo>
                  <a:cubicBezTo>
                    <a:pt x="13414" y="6065"/>
                    <a:pt x="13493" y="4729"/>
                    <a:pt x="13201" y="3393"/>
                  </a:cubicBezTo>
                  <a:cubicBezTo>
                    <a:pt x="11944" y="1362"/>
                    <a:pt x="9699" y="1"/>
                    <a:pt x="7134"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 name="Picture 9">
            <a:extLst>
              <a:ext uri="{FF2B5EF4-FFF2-40B4-BE49-F238E27FC236}">
                <a16:creationId xmlns:a16="http://schemas.microsoft.com/office/drawing/2014/main" id="{CABCCE4D-8ADB-4E41-B07D-558F8C0BC348}"/>
              </a:ext>
            </a:extLst>
          </p:cNvPr>
          <p:cNvPicPr>
            <a:picLocks noChangeAspect="1"/>
          </p:cNvPicPr>
          <p:nvPr/>
        </p:nvPicPr>
        <p:blipFill>
          <a:blip r:embed="rId3"/>
          <a:stretch>
            <a:fillRect/>
          </a:stretch>
        </p:blipFill>
        <p:spPr>
          <a:xfrm>
            <a:off x="1243853" y="-1"/>
            <a:ext cx="4538679" cy="3936986"/>
          </a:xfrm>
          <a:prstGeom prst="rect">
            <a:avLst/>
          </a:prstGeom>
        </p:spPr>
      </p:pic>
    </p:spTree>
    <p:extLst>
      <p:ext uri="{BB962C8B-B14F-4D97-AF65-F5344CB8AC3E}">
        <p14:creationId xmlns:p14="http://schemas.microsoft.com/office/powerpoint/2010/main" val="38864369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1"/>
          <p:cNvSpPr/>
          <p:nvPr/>
        </p:nvSpPr>
        <p:spPr>
          <a:xfrm>
            <a:off x="6005125" y="-350675"/>
            <a:ext cx="4357094" cy="354674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61"/>
          <p:cNvSpPr txBox="1">
            <a:spLocks noGrp="1"/>
          </p:cNvSpPr>
          <p:nvPr>
            <p:ph type="title"/>
          </p:nvPr>
        </p:nvSpPr>
        <p:spPr>
          <a:xfrm>
            <a:off x="1895833" y="4293304"/>
            <a:ext cx="523241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Patient, </a:t>
            </a:r>
            <a:r>
              <a:rPr lang="en-US" dirty="0" err="1"/>
              <a:t>NormalUser</a:t>
            </a:r>
            <a:r>
              <a:rPr lang="en-US" dirty="0"/>
              <a:t>, </a:t>
            </a:r>
            <a:r>
              <a:rPr lang="en-US" dirty="0" err="1"/>
              <a:t>CareGiver</a:t>
            </a:r>
            <a:r>
              <a:rPr lang="en-US" dirty="0"/>
              <a:t> Use case</a:t>
            </a:r>
            <a:endParaRPr dirty="0"/>
          </a:p>
        </p:txBody>
      </p:sp>
      <p:sp>
        <p:nvSpPr>
          <p:cNvPr id="1672" name="Google Shape;1672;p61"/>
          <p:cNvSpPr/>
          <p:nvPr/>
        </p:nvSpPr>
        <p:spPr>
          <a:xfrm>
            <a:off x="4702651" y="411026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3" name="Google Shape;1673;p61"/>
          <p:cNvGrpSpPr/>
          <p:nvPr/>
        </p:nvGrpSpPr>
        <p:grpSpPr>
          <a:xfrm>
            <a:off x="5946395" y="3659923"/>
            <a:ext cx="105457" cy="105457"/>
            <a:chOff x="7812545" y="194375"/>
            <a:chExt cx="105457" cy="105457"/>
          </a:xfrm>
        </p:grpSpPr>
        <p:sp>
          <p:nvSpPr>
            <p:cNvPr id="1674" name="Google Shape;1674;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8" name="Google Shape;1678;p61"/>
          <p:cNvSpPr/>
          <p:nvPr/>
        </p:nvSpPr>
        <p:spPr>
          <a:xfrm>
            <a:off x="7128300" y="3765387"/>
            <a:ext cx="171626" cy="171626"/>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9" name="Google Shape;1679;p61"/>
          <p:cNvGrpSpPr/>
          <p:nvPr/>
        </p:nvGrpSpPr>
        <p:grpSpPr>
          <a:xfrm>
            <a:off x="6484095" y="4384648"/>
            <a:ext cx="105457" cy="105457"/>
            <a:chOff x="7812545" y="194375"/>
            <a:chExt cx="105457" cy="105457"/>
          </a:xfrm>
        </p:grpSpPr>
        <p:sp>
          <p:nvSpPr>
            <p:cNvPr id="1680" name="Google Shape;1680;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4" name="Google Shape;1684;p61"/>
          <p:cNvGrpSpPr/>
          <p:nvPr/>
        </p:nvGrpSpPr>
        <p:grpSpPr>
          <a:xfrm>
            <a:off x="7454828" y="539402"/>
            <a:ext cx="1117196" cy="1252882"/>
            <a:chOff x="7454828" y="539402"/>
            <a:chExt cx="1117196" cy="1252882"/>
          </a:xfrm>
        </p:grpSpPr>
        <p:grpSp>
          <p:nvGrpSpPr>
            <p:cNvPr id="1685" name="Google Shape;1685;p61"/>
            <p:cNvGrpSpPr/>
            <p:nvPr/>
          </p:nvGrpSpPr>
          <p:grpSpPr>
            <a:xfrm>
              <a:off x="7454828" y="539402"/>
              <a:ext cx="1117196" cy="1252882"/>
              <a:chOff x="6840063" y="3361532"/>
              <a:chExt cx="1046750" cy="1174100"/>
            </a:xfrm>
          </p:grpSpPr>
          <p:sp>
            <p:nvSpPr>
              <p:cNvPr id="1686" name="Google Shape;1686;p61"/>
              <p:cNvSpPr/>
              <p:nvPr/>
            </p:nvSpPr>
            <p:spPr>
              <a:xfrm>
                <a:off x="7027925" y="3610675"/>
                <a:ext cx="647951" cy="655118"/>
              </a:xfrm>
              <a:custGeom>
                <a:avLst/>
                <a:gdLst/>
                <a:ahLst/>
                <a:cxnLst/>
                <a:rect l="l" t="t" r="r" b="b"/>
                <a:pathLst>
                  <a:path w="72417" h="73218" fill="none" extrusionOk="0">
                    <a:moveTo>
                      <a:pt x="67523" y="45728"/>
                    </a:moveTo>
                    <a:cubicBezTo>
                      <a:pt x="72416" y="27935"/>
                      <a:pt x="61919" y="9609"/>
                      <a:pt x="44126" y="4805"/>
                    </a:cubicBezTo>
                    <a:cubicBezTo>
                      <a:pt x="26333" y="1"/>
                      <a:pt x="8007" y="10498"/>
                      <a:pt x="3203" y="28291"/>
                    </a:cubicBezTo>
                    <a:cubicBezTo>
                      <a:pt x="0" y="39945"/>
                      <a:pt x="3381" y="52400"/>
                      <a:pt x="12010" y="60851"/>
                    </a:cubicBezTo>
                    <a:lnTo>
                      <a:pt x="11921" y="65299"/>
                    </a:lnTo>
                    <a:lnTo>
                      <a:pt x="41279" y="73217"/>
                    </a:lnTo>
                    <a:lnTo>
                      <a:pt x="43503" y="69392"/>
                    </a:lnTo>
                    <a:cubicBezTo>
                      <a:pt x="55246" y="66456"/>
                      <a:pt x="64410" y="57382"/>
                      <a:pt x="67523" y="4572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61"/>
              <p:cNvSpPr/>
              <p:nvPr/>
            </p:nvSpPr>
            <p:spPr>
              <a:xfrm>
                <a:off x="7109911" y="4449655"/>
                <a:ext cx="173537" cy="85977"/>
              </a:xfrm>
              <a:custGeom>
                <a:avLst/>
                <a:gdLst/>
                <a:ahLst/>
                <a:cxnLst/>
                <a:rect l="l" t="t" r="r" b="b"/>
                <a:pathLst>
                  <a:path w="19395" h="9609" fill="none" extrusionOk="0">
                    <a:moveTo>
                      <a:pt x="19394" y="5071"/>
                    </a:moveTo>
                    <a:cubicBezTo>
                      <a:pt x="18594" y="8185"/>
                      <a:pt x="13701" y="9609"/>
                      <a:pt x="8541" y="8185"/>
                    </a:cubicBezTo>
                    <a:cubicBezTo>
                      <a:pt x="3470" y="6851"/>
                      <a:pt x="0" y="3114"/>
                      <a:pt x="80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61"/>
              <p:cNvSpPr/>
              <p:nvPr/>
            </p:nvSpPr>
            <p:spPr>
              <a:xfrm>
                <a:off x="7184730" y="3914747"/>
                <a:ext cx="282589" cy="181491"/>
              </a:xfrm>
              <a:custGeom>
                <a:avLst/>
                <a:gdLst/>
                <a:ahLst/>
                <a:cxnLst/>
                <a:rect l="l" t="t" r="r" b="b"/>
                <a:pathLst>
                  <a:path w="31583" h="20284" fill="none" extrusionOk="0">
                    <a:moveTo>
                      <a:pt x="1" y="6495"/>
                    </a:moveTo>
                    <a:lnTo>
                      <a:pt x="7474" y="8541"/>
                    </a:lnTo>
                    <a:lnTo>
                      <a:pt x="14769" y="0"/>
                    </a:lnTo>
                    <a:lnTo>
                      <a:pt x="15125" y="20284"/>
                    </a:lnTo>
                    <a:lnTo>
                      <a:pt x="25355" y="5071"/>
                    </a:lnTo>
                    <a:lnTo>
                      <a:pt x="26156" y="13167"/>
                    </a:lnTo>
                    <a:lnTo>
                      <a:pt x="31583" y="14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61"/>
              <p:cNvSpPr/>
              <p:nvPr/>
            </p:nvSpPr>
            <p:spPr>
              <a:xfrm>
                <a:off x="7476069" y="3361532"/>
                <a:ext cx="91551" cy="179898"/>
              </a:xfrm>
              <a:custGeom>
                <a:avLst/>
                <a:gdLst/>
                <a:ahLst/>
                <a:cxnLst/>
                <a:rect l="l" t="t" r="r" b="b"/>
                <a:pathLst>
                  <a:path w="10232" h="20106" fill="none" extrusionOk="0">
                    <a:moveTo>
                      <a:pt x="0" y="20106"/>
                    </a:moveTo>
                    <a:lnTo>
                      <a:pt x="1023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61"/>
              <p:cNvSpPr/>
              <p:nvPr/>
            </p:nvSpPr>
            <p:spPr>
              <a:xfrm>
                <a:off x="7740343" y="3678336"/>
                <a:ext cx="146471" cy="50160"/>
              </a:xfrm>
              <a:custGeom>
                <a:avLst/>
                <a:gdLst/>
                <a:ahLst/>
                <a:cxnLst/>
                <a:rect l="l" t="t" r="r" b="b"/>
                <a:pathLst>
                  <a:path w="16370" h="5606" fill="none" extrusionOk="0">
                    <a:moveTo>
                      <a:pt x="0" y="5605"/>
                    </a:moveTo>
                    <a:lnTo>
                      <a:pt x="163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61"/>
              <p:cNvSpPr/>
              <p:nvPr/>
            </p:nvSpPr>
            <p:spPr>
              <a:xfrm>
                <a:off x="7734769" y="4068375"/>
                <a:ext cx="136127" cy="20705"/>
              </a:xfrm>
              <a:custGeom>
                <a:avLst/>
                <a:gdLst/>
                <a:ahLst/>
                <a:cxnLst/>
                <a:rect l="l" t="t" r="r" b="b"/>
                <a:pathLst>
                  <a:path w="15214" h="2314" fill="none" extrusionOk="0">
                    <a:moveTo>
                      <a:pt x="1" y="0"/>
                    </a:moveTo>
                    <a:lnTo>
                      <a:pt x="15213" y="231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61"/>
              <p:cNvSpPr/>
              <p:nvPr/>
            </p:nvSpPr>
            <p:spPr>
              <a:xfrm>
                <a:off x="7064538" y="3382227"/>
                <a:ext cx="73244" cy="214132"/>
              </a:xfrm>
              <a:custGeom>
                <a:avLst/>
                <a:gdLst/>
                <a:ahLst/>
                <a:cxnLst/>
                <a:rect l="l" t="t" r="r" b="b"/>
                <a:pathLst>
                  <a:path w="8186" h="23932" fill="none" extrusionOk="0">
                    <a:moveTo>
                      <a:pt x="8185" y="239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61"/>
              <p:cNvSpPr/>
              <p:nvPr/>
            </p:nvSpPr>
            <p:spPr>
              <a:xfrm>
                <a:off x="6840063" y="3933053"/>
                <a:ext cx="101903" cy="15927"/>
              </a:xfrm>
              <a:custGeom>
                <a:avLst/>
                <a:gdLst/>
                <a:ahLst/>
                <a:cxnLst/>
                <a:rect l="l" t="t" r="r" b="b"/>
                <a:pathLst>
                  <a:path w="11389" h="1780" fill="none" extrusionOk="0">
                    <a:moveTo>
                      <a:pt x="11388" y="178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4" name="Google Shape;1694;p61"/>
            <p:cNvSpPr/>
            <p:nvPr/>
          </p:nvSpPr>
          <p:spPr>
            <a:xfrm rot="902508">
              <a:off x="7715404" y="1462786"/>
              <a:ext cx="310954" cy="280827"/>
            </a:xfrm>
            <a:prstGeom prst="round2SameRect">
              <a:avLst>
                <a:gd name="adj1" fmla="val 0"/>
                <a:gd name="adj2" fmla="val 47292"/>
              </a:avLst>
            </a:pr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4735;p159">
            <a:extLst>
              <a:ext uri="{FF2B5EF4-FFF2-40B4-BE49-F238E27FC236}">
                <a16:creationId xmlns:a16="http://schemas.microsoft.com/office/drawing/2014/main" id="{866A7180-CFCA-CB95-FDAA-16B3A68B3604}"/>
              </a:ext>
            </a:extLst>
          </p:cNvPr>
          <p:cNvGrpSpPr/>
          <p:nvPr/>
        </p:nvGrpSpPr>
        <p:grpSpPr>
          <a:xfrm>
            <a:off x="7975243" y="4195696"/>
            <a:ext cx="805262" cy="714306"/>
            <a:chOff x="5417967" y="3308700"/>
            <a:chExt cx="1131622" cy="1003803"/>
          </a:xfrm>
        </p:grpSpPr>
        <p:sp>
          <p:nvSpPr>
            <p:cNvPr id="3" name="Google Shape;4736;p159">
              <a:extLst>
                <a:ext uri="{FF2B5EF4-FFF2-40B4-BE49-F238E27FC236}">
                  <a16:creationId xmlns:a16="http://schemas.microsoft.com/office/drawing/2014/main" id="{014683F5-2CCD-AC46-E830-AEAB7933BDA1}"/>
                </a:ext>
              </a:extLst>
            </p:cNvPr>
            <p:cNvSpPr/>
            <p:nvPr/>
          </p:nvSpPr>
          <p:spPr>
            <a:xfrm>
              <a:off x="5417967" y="3308700"/>
              <a:ext cx="530867" cy="1003803"/>
            </a:xfrm>
            <a:custGeom>
              <a:avLst/>
              <a:gdLst/>
              <a:ahLst/>
              <a:cxnLst/>
              <a:rect l="l" t="t" r="r" b="b"/>
              <a:pathLst>
                <a:path w="33081" h="62552" extrusionOk="0">
                  <a:moveTo>
                    <a:pt x="25947" y="1"/>
                  </a:moveTo>
                  <a:cubicBezTo>
                    <a:pt x="23008" y="1"/>
                    <a:pt x="20469" y="1790"/>
                    <a:pt x="19374" y="4329"/>
                  </a:cubicBezTo>
                  <a:cubicBezTo>
                    <a:pt x="20362" y="4971"/>
                    <a:pt x="21244" y="5772"/>
                    <a:pt x="21993" y="6681"/>
                  </a:cubicBezTo>
                  <a:cubicBezTo>
                    <a:pt x="22018" y="6706"/>
                    <a:pt x="22046" y="6706"/>
                    <a:pt x="22100" y="6706"/>
                  </a:cubicBezTo>
                  <a:cubicBezTo>
                    <a:pt x="22993" y="7055"/>
                    <a:pt x="23946" y="7378"/>
                    <a:pt x="24868" y="7378"/>
                  </a:cubicBezTo>
                  <a:cubicBezTo>
                    <a:pt x="25571" y="7378"/>
                    <a:pt x="26256" y="7190"/>
                    <a:pt x="26881" y="6681"/>
                  </a:cubicBezTo>
                  <a:cubicBezTo>
                    <a:pt x="27630" y="6065"/>
                    <a:pt x="28378" y="5452"/>
                    <a:pt x="29393" y="5317"/>
                  </a:cubicBezTo>
                  <a:cubicBezTo>
                    <a:pt x="29435" y="5311"/>
                    <a:pt x="29475" y="5309"/>
                    <a:pt x="29515" y="5309"/>
                  </a:cubicBezTo>
                  <a:cubicBezTo>
                    <a:pt x="30441" y="5309"/>
                    <a:pt x="30794" y="6741"/>
                    <a:pt x="29821" y="6894"/>
                  </a:cubicBezTo>
                  <a:cubicBezTo>
                    <a:pt x="28324" y="7080"/>
                    <a:pt x="27523" y="8711"/>
                    <a:pt x="26026" y="8925"/>
                  </a:cubicBezTo>
                  <a:cubicBezTo>
                    <a:pt x="25716" y="8970"/>
                    <a:pt x="25409" y="8991"/>
                    <a:pt x="25104" y="8991"/>
                  </a:cubicBezTo>
                  <a:cubicBezTo>
                    <a:pt x="24516" y="8991"/>
                    <a:pt x="23936" y="8914"/>
                    <a:pt x="23354" y="8791"/>
                  </a:cubicBezTo>
                  <a:lnTo>
                    <a:pt x="23354" y="8791"/>
                  </a:lnTo>
                  <a:cubicBezTo>
                    <a:pt x="24825" y="11623"/>
                    <a:pt x="25225" y="14883"/>
                    <a:pt x="25118" y="18089"/>
                  </a:cubicBezTo>
                  <a:cubicBezTo>
                    <a:pt x="25105" y="18611"/>
                    <a:pt x="24691" y="18871"/>
                    <a:pt x="24283" y="18871"/>
                  </a:cubicBezTo>
                  <a:cubicBezTo>
                    <a:pt x="23876" y="18871"/>
                    <a:pt x="23475" y="18611"/>
                    <a:pt x="23489" y="18089"/>
                  </a:cubicBezTo>
                  <a:cubicBezTo>
                    <a:pt x="23622" y="14669"/>
                    <a:pt x="23168" y="10956"/>
                    <a:pt x="21084" y="8149"/>
                  </a:cubicBezTo>
                  <a:cubicBezTo>
                    <a:pt x="19403" y="5890"/>
                    <a:pt x="16869" y="4381"/>
                    <a:pt x="14069" y="4381"/>
                  </a:cubicBezTo>
                  <a:cubicBezTo>
                    <a:pt x="14020" y="4381"/>
                    <a:pt x="13972" y="4382"/>
                    <a:pt x="13923" y="4383"/>
                  </a:cubicBezTo>
                  <a:cubicBezTo>
                    <a:pt x="10582" y="4971"/>
                    <a:pt x="8017" y="7882"/>
                    <a:pt x="8017" y="11409"/>
                  </a:cubicBezTo>
                  <a:cubicBezTo>
                    <a:pt x="8017" y="11783"/>
                    <a:pt x="8045" y="12157"/>
                    <a:pt x="8098" y="12506"/>
                  </a:cubicBezTo>
                  <a:cubicBezTo>
                    <a:pt x="8686" y="13307"/>
                    <a:pt x="9434" y="13974"/>
                    <a:pt x="10289" y="14483"/>
                  </a:cubicBezTo>
                  <a:cubicBezTo>
                    <a:pt x="10315" y="14455"/>
                    <a:pt x="10368" y="14430"/>
                    <a:pt x="10422" y="14430"/>
                  </a:cubicBezTo>
                  <a:cubicBezTo>
                    <a:pt x="12559" y="13788"/>
                    <a:pt x="13389" y="11409"/>
                    <a:pt x="14483" y="9699"/>
                  </a:cubicBezTo>
                  <a:cubicBezTo>
                    <a:pt x="14653" y="9441"/>
                    <a:pt x="14899" y="9334"/>
                    <a:pt x="15146" y="9334"/>
                  </a:cubicBezTo>
                  <a:cubicBezTo>
                    <a:pt x="15719" y="9334"/>
                    <a:pt x="16292" y="9911"/>
                    <a:pt x="15900" y="10528"/>
                  </a:cubicBezTo>
                  <a:cubicBezTo>
                    <a:pt x="14778" y="12211"/>
                    <a:pt x="13923" y="14188"/>
                    <a:pt x="12292" y="15310"/>
                  </a:cubicBezTo>
                  <a:cubicBezTo>
                    <a:pt x="13548" y="15678"/>
                    <a:pt x="15011" y="15983"/>
                    <a:pt x="16416" y="15983"/>
                  </a:cubicBezTo>
                  <a:cubicBezTo>
                    <a:pt x="17255" y="15983"/>
                    <a:pt x="18073" y="15875"/>
                    <a:pt x="18812" y="15605"/>
                  </a:cubicBezTo>
                  <a:cubicBezTo>
                    <a:pt x="18909" y="15571"/>
                    <a:pt x="19001" y="15555"/>
                    <a:pt x="19087" y="15555"/>
                  </a:cubicBezTo>
                  <a:cubicBezTo>
                    <a:pt x="19872" y="15555"/>
                    <a:pt x="20132" y="16868"/>
                    <a:pt x="19239" y="17181"/>
                  </a:cubicBezTo>
                  <a:cubicBezTo>
                    <a:pt x="18366" y="17493"/>
                    <a:pt x="17359" y="17630"/>
                    <a:pt x="16314" y="17630"/>
                  </a:cubicBezTo>
                  <a:cubicBezTo>
                    <a:pt x="14224" y="17630"/>
                    <a:pt x="11981" y="17084"/>
                    <a:pt x="10343" y="16300"/>
                  </a:cubicBezTo>
                  <a:cubicBezTo>
                    <a:pt x="9274" y="15791"/>
                    <a:pt x="8312" y="15124"/>
                    <a:pt x="7536" y="14323"/>
                  </a:cubicBezTo>
                  <a:cubicBezTo>
                    <a:pt x="3983" y="14750"/>
                    <a:pt x="1258" y="17743"/>
                    <a:pt x="1258" y="21402"/>
                  </a:cubicBezTo>
                  <a:cubicBezTo>
                    <a:pt x="1258" y="22659"/>
                    <a:pt x="1579" y="23861"/>
                    <a:pt x="2166" y="24876"/>
                  </a:cubicBezTo>
                  <a:cubicBezTo>
                    <a:pt x="3556" y="24209"/>
                    <a:pt x="5078" y="23807"/>
                    <a:pt x="6655" y="23568"/>
                  </a:cubicBezTo>
                  <a:cubicBezTo>
                    <a:pt x="8011" y="23369"/>
                    <a:pt x="9522" y="23187"/>
                    <a:pt x="11024" y="23187"/>
                  </a:cubicBezTo>
                  <a:cubicBezTo>
                    <a:pt x="12748" y="23187"/>
                    <a:pt x="14457" y="23427"/>
                    <a:pt x="15900" y="24156"/>
                  </a:cubicBezTo>
                  <a:cubicBezTo>
                    <a:pt x="16700" y="24567"/>
                    <a:pt x="16209" y="25645"/>
                    <a:pt x="15464" y="25645"/>
                  </a:cubicBezTo>
                  <a:cubicBezTo>
                    <a:pt x="15338" y="25645"/>
                    <a:pt x="15206" y="25614"/>
                    <a:pt x="15071" y="25545"/>
                  </a:cubicBezTo>
                  <a:cubicBezTo>
                    <a:pt x="13974" y="24997"/>
                    <a:pt x="12799" y="24897"/>
                    <a:pt x="11597" y="24897"/>
                  </a:cubicBezTo>
                  <a:cubicBezTo>
                    <a:pt x="11393" y="24897"/>
                    <a:pt x="11189" y="24900"/>
                    <a:pt x="10984" y="24904"/>
                  </a:cubicBezTo>
                  <a:cubicBezTo>
                    <a:pt x="10368" y="24929"/>
                    <a:pt x="9781" y="24929"/>
                    <a:pt x="9167" y="24957"/>
                  </a:cubicBezTo>
                  <a:cubicBezTo>
                    <a:pt x="8953" y="26479"/>
                    <a:pt x="11170" y="28110"/>
                    <a:pt x="12292" y="28724"/>
                  </a:cubicBezTo>
                  <a:cubicBezTo>
                    <a:pt x="13575" y="29418"/>
                    <a:pt x="14939" y="29607"/>
                    <a:pt x="16328" y="29820"/>
                  </a:cubicBezTo>
                  <a:cubicBezTo>
                    <a:pt x="18438" y="30167"/>
                    <a:pt x="20550" y="30861"/>
                    <a:pt x="21644" y="32839"/>
                  </a:cubicBezTo>
                  <a:cubicBezTo>
                    <a:pt x="21997" y="33469"/>
                    <a:pt x="21436" y="34061"/>
                    <a:pt x="20890" y="34061"/>
                  </a:cubicBezTo>
                  <a:cubicBezTo>
                    <a:pt x="20649" y="34061"/>
                    <a:pt x="20411" y="33946"/>
                    <a:pt x="20255" y="33668"/>
                  </a:cubicBezTo>
                  <a:cubicBezTo>
                    <a:pt x="19534" y="32332"/>
                    <a:pt x="18252" y="31823"/>
                    <a:pt x="16862" y="31530"/>
                  </a:cubicBezTo>
                  <a:lnTo>
                    <a:pt x="16862" y="31530"/>
                  </a:lnTo>
                  <a:cubicBezTo>
                    <a:pt x="16969" y="33052"/>
                    <a:pt x="17048" y="34709"/>
                    <a:pt x="16488" y="36152"/>
                  </a:cubicBezTo>
                  <a:cubicBezTo>
                    <a:pt x="15954" y="37541"/>
                    <a:pt x="14778" y="38852"/>
                    <a:pt x="14725" y="40374"/>
                  </a:cubicBezTo>
                  <a:cubicBezTo>
                    <a:pt x="14711" y="40895"/>
                    <a:pt x="14297" y="41156"/>
                    <a:pt x="13893" y="41156"/>
                  </a:cubicBezTo>
                  <a:cubicBezTo>
                    <a:pt x="13489" y="41156"/>
                    <a:pt x="13095" y="40895"/>
                    <a:pt x="13122" y="40374"/>
                  </a:cubicBezTo>
                  <a:cubicBezTo>
                    <a:pt x="13147" y="38798"/>
                    <a:pt x="14030" y="37702"/>
                    <a:pt x="14671" y="36312"/>
                  </a:cubicBezTo>
                  <a:cubicBezTo>
                    <a:pt x="15420" y="34709"/>
                    <a:pt x="15338" y="32973"/>
                    <a:pt x="15206" y="31235"/>
                  </a:cubicBezTo>
                  <a:cubicBezTo>
                    <a:pt x="14030" y="31075"/>
                    <a:pt x="12827" y="30889"/>
                    <a:pt x="11892" y="30355"/>
                  </a:cubicBezTo>
                  <a:cubicBezTo>
                    <a:pt x="9969" y="29286"/>
                    <a:pt x="7536" y="27441"/>
                    <a:pt x="7536" y="25090"/>
                  </a:cubicBezTo>
                  <a:cubicBezTo>
                    <a:pt x="7215" y="25118"/>
                    <a:pt x="6895" y="25143"/>
                    <a:pt x="6574" y="25224"/>
                  </a:cubicBezTo>
                  <a:cubicBezTo>
                    <a:pt x="4811" y="25517"/>
                    <a:pt x="3128" y="26052"/>
                    <a:pt x="1685" y="27041"/>
                  </a:cubicBezTo>
                  <a:cubicBezTo>
                    <a:pt x="642" y="28296"/>
                    <a:pt x="1" y="29899"/>
                    <a:pt x="1" y="31663"/>
                  </a:cubicBezTo>
                  <a:cubicBezTo>
                    <a:pt x="1" y="34202"/>
                    <a:pt x="1337" y="36447"/>
                    <a:pt x="3342" y="37702"/>
                  </a:cubicBezTo>
                  <a:cubicBezTo>
                    <a:pt x="4838" y="36019"/>
                    <a:pt x="6976" y="34737"/>
                    <a:pt x="8793" y="34096"/>
                  </a:cubicBezTo>
                  <a:cubicBezTo>
                    <a:pt x="8890" y="34061"/>
                    <a:pt x="8982" y="34046"/>
                    <a:pt x="9068" y="34046"/>
                  </a:cubicBezTo>
                  <a:cubicBezTo>
                    <a:pt x="9851" y="34046"/>
                    <a:pt x="10113" y="35356"/>
                    <a:pt x="9246" y="35645"/>
                  </a:cubicBezTo>
                  <a:cubicBezTo>
                    <a:pt x="7429" y="36287"/>
                    <a:pt x="4999" y="37836"/>
                    <a:pt x="3795" y="39760"/>
                  </a:cubicBezTo>
                  <a:cubicBezTo>
                    <a:pt x="3663" y="40348"/>
                    <a:pt x="3556" y="40962"/>
                    <a:pt x="3556" y="41603"/>
                  </a:cubicBezTo>
                  <a:cubicBezTo>
                    <a:pt x="3556" y="43234"/>
                    <a:pt x="4116" y="44730"/>
                    <a:pt x="5052" y="45959"/>
                  </a:cubicBezTo>
                  <a:cubicBezTo>
                    <a:pt x="6977" y="46916"/>
                    <a:pt x="9062" y="47495"/>
                    <a:pt x="11120" y="47495"/>
                  </a:cubicBezTo>
                  <a:cubicBezTo>
                    <a:pt x="13204" y="47495"/>
                    <a:pt x="15261" y="46902"/>
                    <a:pt x="17102" y="45504"/>
                  </a:cubicBezTo>
                  <a:cubicBezTo>
                    <a:pt x="17251" y="45389"/>
                    <a:pt x="17400" y="45339"/>
                    <a:pt x="17538" y="45339"/>
                  </a:cubicBezTo>
                  <a:cubicBezTo>
                    <a:pt x="18168" y="45339"/>
                    <a:pt x="18588" y="46368"/>
                    <a:pt x="17931" y="46893"/>
                  </a:cubicBezTo>
                  <a:cubicBezTo>
                    <a:pt x="15889" y="48460"/>
                    <a:pt x="13558" y="49120"/>
                    <a:pt x="11199" y="49120"/>
                  </a:cubicBezTo>
                  <a:cubicBezTo>
                    <a:pt x="10780" y="49120"/>
                    <a:pt x="10360" y="49099"/>
                    <a:pt x="9941" y="49059"/>
                  </a:cubicBezTo>
                  <a:cubicBezTo>
                    <a:pt x="9834" y="49540"/>
                    <a:pt x="9781" y="50046"/>
                    <a:pt x="9781" y="50555"/>
                  </a:cubicBezTo>
                  <a:cubicBezTo>
                    <a:pt x="9781" y="54482"/>
                    <a:pt x="12987" y="57688"/>
                    <a:pt x="16916" y="57688"/>
                  </a:cubicBezTo>
                  <a:cubicBezTo>
                    <a:pt x="17397" y="57688"/>
                    <a:pt x="17878" y="57635"/>
                    <a:pt x="18331" y="57528"/>
                  </a:cubicBezTo>
                  <a:cubicBezTo>
                    <a:pt x="18598" y="54642"/>
                    <a:pt x="19934" y="51945"/>
                    <a:pt x="22260" y="50046"/>
                  </a:cubicBezTo>
                  <a:cubicBezTo>
                    <a:pt x="22430" y="49905"/>
                    <a:pt x="22616" y="49845"/>
                    <a:pt x="22795" y="49845"/>
                  </a:cubicBezTo>
                  <a:cubicBezTo>
                    <a:pt x="23460" y="49845"/>
                    <a:pt x="24034" y="50669"/>
                    <a:pt x="23382" y="51196"/>
                  </a:cubicBezTo>
                  <a:cubicBezTo>
                    <a:pt x="21779" y="52505"/>
                    <a:pt x="20682" y="54268"/>
                    <a:pt x="20176" y="56192"/>
                  </a:cubicBezTo>
                  <a:cubicBezTo>
                    <a:pt x="21154" y="55996"/>
                    <a:pt x="22161" y="55873"/>
                    <a:pt x="23155" y="55873"/>
                  </a:cubicBezTo>
                  <a:cubicBezTo>
                    <a:pt x="23518" y="55873"/>
                    <a:pt x="23880" y="55889"/>
                    <a:pt x="24237" y="55925"/>
                  </a:cubicBezTo>
                  <a:cubicBezTo>
                    <a:pt x="25574" y="56066"/>
                    <a:pt x="27139" y="56743"/>
                    <a:pt x="28514" y="56743"/>
                  </a:cubicBezTo>
                  <a:cubicBezTo>
                    <a:pt x="28704" y="56743"/>
                    <a:pt x="28891" y="56730"/>
                    <a:pt x="29072" y="56701"/>
                  </a:cubicBezTo>
                  <a:cubicBezTo>
                    <a:pt x="29124" y="56693"/>
                    <a:pt x="29173" y="56689"/>
                    <a:pt x="29221" y="56689"/>
                  </a:cubicBezTo>
                  <a:cubicBezTo>
                    <a:pt x="30154" y="56689"/>
                    <a:pt x="30492" y="58098"/>
                    <a:pt x="29500" y="58251"/>
                  </a:cubicBezTo>
                  <a:cubicBezTo>
                    <a:pt x="29246" y="58293"/>
                    <a:pt x="28999" y="58311"/>
                    <a:pt x="28758" y="58311"/>
                  </a:cubicBezTo>
                  <a:cubicBezTo>
                    <a:pt x="27627" y="58311"/>
                    <a:pt x="26606" y="57913"/>
                    <a:pt x="25438" y="57716"/>
                  </a:cubicBezTo>
                  <a:cubicBezTo>
                    <a:pt x="24659" y="57586"/>
                    <a:pt x="23890" y="57518"/>
                    <a:pt x="23124" y="57518"/>
                  </a:cubicBezTo>
                  <a:cubicBezTo>
                    <a:pt x="22158" y="57518"/>
                    <a:pt x="21198" y="57626"/>
                    <a:pt x="20229" y="57849"/>
                  </a:cubicBezTo>
                  <a:cubicBezTo>
                    <a:pt x="20176" y="57863"/>
                    <a:pt x="20122" y="57870"/>
                    <a:pt x="20069" y="57870"/>
                  </a:cubicBezTo>
                  <a:cubicBezTo>
                    <a:pt x="20015" y="57870"/>
                    <a:pt x="19962" y="57863"/>
                    <a:pt x="19908" y="57849"/>
                  </a:cubicBezTo>
                  <a:cubicBezTo>
                    <a:pt x="19881" y="58304"/>
                    <a:pt x="19881" y="58757"/>
                    <a:pt x="19908" y="59212"/>
                  </a:cubicBezTo>
                  <a:cubicBezTo>
                    <a:pt x="21191" y="61215"/>
                    <a:pt x="23408" y="62551"/>
                    <a:pt x="25947" y="62551"/>
                  </a:cubicBezTo>
                  <a:cubicBezTo>
                    <a:pt x="29874" y="62551"/>
                    <a:pt x="33080" y="59345"/>
                    <a:pt x="33080" y="55418"/>
                  </a:cubicBezTo>
                  <a:lnTo>
                    <a:pt x="33080" y="33694"/>
                  </a:lnTo>
                  <a:cubicBezTo>
                    <a:pt x="30116" y="37890"/>
                    <a:pt x="29500" y="43234"/>
                    <a:pt x="29553" y="48336"/>
                  </a:cubicBezTo>
                  <a:cubicBezTo>
                    <a:pt x="29567" y="48858"/>
                    <a:pt x="29166" y="49119"/>
                    <a:pt x="28762" y="49119"/>
                  </a:cubicBezTo>
                  <a:cubicBezTo>
                    <a:pt x="28358" y="49119"/>
                    <a:pt x="27950" y="48858"/>
                    <a:pt x="27950" y="48336"/>
                  </a:cubicBezTo>
                  <a:cubicBezTo>
                    <a:pt x="27897" y="44356"/>
                    <a:pt x="28271" y="40267"/>
                    <a:pt x="29714" y="36607"/>
                  </a:cubicBezTo>
                  <a:cubicBezTo>
                    <a:pt x="28485" y="36419"/>
                    <a:pt x="27337" y="35885"/>
                    <a:pt x="26482" y="34976"/>
                  </a:cubicBezTo>
                  <a:cubicBezTo>
                    <a:pt x="25919" y="34416"/>
                    <a:pt x="25492" y="33801"/>
                    <a:pt x="25199" y="33080"/>
                  </a:cubicBezTo>
                  <a:cubicBezTo>
                    <a:pt x="24932" y="32465"/>
                    <a:pt x="24904" y="31129"/>
                    <a:pt x="24077" y="30943"/>
                  </a:cubicBezTo>
                  <a:cubicBezTo>
                    <a:pt x="23133" y="30744"/>
                    <a:pt x="23436" y="29368"/>
                    <a:pt x="24298" y="29368"/>
                  </a:cubicBezTo>
                  <a:cubicBezTo>
                    <a:pt x="24364" y="29368"/>
                    <a:pt x="24432" y="29376"/>
                    <a:pt x="24504" y="29393"/>
                  </a:cubicBezTo>
                  <a:cubicBezTo>
                    <a:pt x="26240" y="29767"/>
                    <a:pt x="26054" y="31289"/>
                    <a:pt x="26721" y="32571"/>
                  </a:cubicBezTo>
                  <a:cubicBezTo>
                    <a:pt x="27469" y="34014"/>
                    <a:pt x="28780" y="34951"/>
                    <a:pt x="30383" y="35057"/>
                  </a:cubicBezTo>
                  <a:cubicBezTo>
                    <a:pt x="31077" y="33640"/>
                    <a:pt x="31958" y="32332"/>
                    <a:pt x="33080" y="31129"/>
                  </a:cubicBezTo>
                  <a:lnTo>
                    <a:pt x="33080" y="20494"/>
                  </a:lnTo>
                  <a:cubicBezTo>
                    <a:pt x="31612" y="23380"/>
                    <a:pt x="29367" y="25866"/>
                    <a:pt x="26507" y="27576"/>
                  </a:cubicBezTo>
                  <a:cubicBezTo>
                    <a:pt x="26367" y="27658"/>
                    <a:pt x="26229" y="27694"/>
                    <a:pt x="26099" y="27694"/>
                  </a:cubicBezTo>
                  <a:cubicBezTo>
                    <a:pt x="25385" y="27694"/>
                    <a:pt x="24912" y="26611"/>
                    <a:pt x="25680" y="26159"/>
                  </a:cubicBezTo>
                  <a:cubicBezTo>
                    <a:pt x="27362" y="25171"/>
                    <a:pt x="28833" y="23861"/>
                    <a:pt x="30009" y="22311"/>
                  </a:cubicBezTo>
                  <a:lnTo>
                    <a:pt x="30009" y="22311"/>
                  </a:lnTo>
                  <a:cubicBezTo>
                    <a:pt x="28894" y="22868"/>
                    <a:pt x="27643" y="23168"/>
                    <a:pt x="26349" y="23168"/>
                  </a:cubicBezTo>
                  <a:cubicBezTo>
                    <a:pt x="26030" y="23168"/>
                    <a:pt x="25708" y="23150"/>
                    <a:pt x="25385" y="23113"/>
                  </a:cubicBezTo>
                  <a:cubicBezTo>
                    <a:pt x="24409" y="23010"/>
                    <a:pt x="24348" y="21502"/>
                    <a:pt x="25268" y="21502"/>
                  </a:cubicBezTo>
                  <a:cubicBezTo>
                    <a:pt x="25305" y="21502"/>
                    <a:pt x="25344" y="21504"/>
                    <a:pt x="25385" y="21509"/>
                  </a:cubicBezTo>
                  <a:cubicBezTo>
                    <a:pt x="25673" y="21542"/>
                    <a:pt x="25961" y="21558"/>
                    <a:pt x="26246" y="21558"/>
                  </a:cubicBezTo>
                  <a:cubicBezTo>
                    <a:pt x="28524" y="21558"/>
                    <a:pt x="30659" y="20521"/>
                    <a:pt x="32012" y="18598"/>
                  </a:cubicBezTo>
                  <a:cubicBezTo>
                    <a:pt x="32065" y="18491"/>
                    <a:pt x="32172" y="18410"/>
                    <a:pt x="32253" y="18356"/>
                  </a:cubicBezTo>
                  <a:cubicBezTo>
                    <a:pt x="32627" y="17369"/>
                    <a:pt x="32894" y="16353"/>
                    <a:pt x="33080" y="15310"/>
                  </a:cubicBezTo>
                  <a:lnTo>
                    <a:pt x="33080" y="7134"/>
                  </a:lnTo>
                  <a:cubicBezTo>
                    <a:pt x="33080" y="3207"/>
                    <a:pt x="29874" y="1"/>
                    <a:pt x="25947"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4737;p159">
              <a:extLst>
                <a:ext uri="{FF2B5EF4-FFF2-40B4-BE49-F238E27FC236}">
                  <a16:creationId xmlns:a16="http://schemas.microsoft.com/office/drawing/2014/main" id="{042E119B-9577-3292-76DE-A2A10A26AD5B}"/>
                </a:ext>
              </a:extLst>
            </p:cNvPr>
            <p:cNvSpPr/>
            <p:nvPr/>
          </p:nvSpPr>
          <p:spPr>
            <a:xfrm>
              <a:off x="6018721" y="3308700"/>
              <a:ext cx="530867" cy="1003803"/>
            </a:xfrm>
            <a:custGeom>
              <a:avLst/>
              <a:gdLst/>
              <a:ahLst/>
              <a:cxnLst/>
              <a:rect l="l" t="t" r="r" b="b"/>
              <a:pathLst>
                <a:path w="33081" h="62552" extrusionOk="0">
                  <a:moveTo>
                    <a:pt x="7134" y="1"/>
                  </a:moveTo>
                  <a:cubicBezTo>
                    <a:pt x="3207" y="1"/>
                    <a:pt x="1" y="3207"/>
                    <a:pt x="1" y="7134"/>
                  </a:cubicBezTo>
                  <a:lnTo>
                    <a:pt x="1" y="28003"/>
                  </a:lnTo>
                  <a:cubicBezTo>
                    <a:pt x="2797" y="25468"/>
                    <a:pt x="6427" y="24063"/>
                    <a:pt x="10189" y="24063"/>
                  </a:cubicBezTo>
                  <a:cubicBezTo>
                    <a:pt x="11819" y="24063"/>
                    <a:pt x="13474" y="24327"/>
                    <a:pt x="15097" y="24876"/>
                  </a:cubicBezTo>
                  <a:cubicBezTo>
                    <a:pt x="15989" y="25165"/>
                    <a:pt x="15729" y="26476"/>
                    <a:pt x="14944" y="26476"/>
                  </a:cubicBezTo>
                  <a:cubicBezTo>
                    <a:pt x="14859" y="26476"/>
                    <a:pt x="14767" y="26460"/>
                    <a:pt x="14669" y="26426"/>
                  </a:cubicBezTo>
                  <a:cubicBezTo>
                    <a:pt x="13189" y="25928"/>
                    <a:pt x="11681" y="25688"/>
                    <a:pt x="10198" y="25688"/>
                  </a:cubicBezTo>
                  <a:cubicBezTo>
                    <a:pt x="8736" y="25688"/>
                    <a:pt x="7298" y="25921"/>
                    <a:pt x="5933" y="26372"/>
                  </a:cubicBezTo>
                  <a:cubicBezTo>
                    <a:pt x="6813" y="29205"/>
                    <a:pt x="9834" y="30355"/>
                    <a:pt x="12292" y="31584"/>
                  </a:cubicBezTo>
                  <a:cubicBezTo>
                    <a:pt x="14295" y="32599"/>
                    <a:pt x="16247" y="34068"/>
                    <a:pt x="16165" y="36554"/>
                  </a:cubicBezTo>
                  <a:cubicBezTo>
                    <a:pt x="16139" y="37074"/>
                    <a:pt x="15718" y="37335"/>
                    <a:pt x="15311" y="37335"/>
                  </a:cubicBezTo>
                  <a:cubicBezTo>
                    <a:pt x="14904" y="37335"/>
                    <a:pt x="14510" y="37074"/>
                    <a:pt x="14537" y="36554"/>
                  </a:cubicBezTo>
                  <a:cubicBezTo>
                    <a:pt x="14643" y="33775"/>
                    <a:pt x="10956" y="32760"/>
                    <a:pt x="8712" y="31610"/>
                  </a:cubicBezTo>
                  <a:cubicBezTo>
                    <a:pt x="8149" y="33294"/>
                    <a:pt x="8043" y="35004"/>
                    <a:pt x="8444" y="36740"/>
                  </a:cubicBezTo>
                  <a:cubicBezTo>
                    <a:pt x="8590" y="37356"/>
                    <a:pt x="8076" y="37766"/>
                    <a:pt x="7596" y="37766"/>
                  </a:cubicBezTo>
                  <a:cubicBezTo>
                    <a:pt x="7285" y="37766"/>
                    <a:pt x="6989" y="37594"/>
                    <a:pt x="6895" y="37195"/>
                  </a:cubicBezTo>
                  <a:cubicBezTo>
                    <a:pt x="6414" y="35137"/>
                    <a:pt x="6493" y="33080"/>
                    <a:pt x="7187" y="31075"/>
                  </a:cubicBezTo>
                  <a:cubicBezTo>
                    <a:pt x="7241" y="30943"/>
                    <a:pt x="7294" y="30836"/>
                    <a:pt x="7376" y="30754"/>
                  </a:cubicBezTo>
                  <a:cubicBezTo>
                    <a:pt x="6040" y="29793"/>
                    <a:pt x="4943" y="28563"/>
                    <a:pt x="4409" y="26960"/>
                  </a:cubicBezTo>
                  <a:cubicBezTo>
                    <a:pt x="2752" y="27762"/>
                    <a:pt x="1256" y="28858"/>
                    <a:pt x="1" y="30301"/>
                  </a:cubicBezTo>
                  <a:lnTo>
                    <a:pt x="1" y="35913"/>
                  </a:lnTo>
                  <a:cubicBezTo>
                    <a:pt x="1839" y="40214"/>
                    <a:pt x="6142" y="43108"/>
                    <a:pt x="11005" y="43108"/>
                  </a:cubicBezTo>
                  <a:cubicBezTo>
                    <a:pt x="11157" y="43108"/>
                    <a:pt x="11310" y="43105"/>
                    <a:pt x="11463" y="43099"/>
                  </a:cubicBezTo>
                  <a:cubicBezTo>
                    <a:pt x="11471" y="43099"/>
                    <a:pt x="11479" y="43099"/>
                    <a:pt x="11487" y="43099"/>
                  </a:cubicBezTo>
                  <a:cubicBezTo>
                    <a:pt x="12506" y="43099"/>
                    <a:pt x="12498" y="44703"/>
                    <a:pt x="11463" y="44730"/>
                  </a:cubicBezTo>
                  <a:cubicBezTo>
                    <a:pt x="11296" y="44736"/>
                    <a:pt x="11131" y="44739"/>
                    <a:pt x="10965" y="44739"/>
                  </a:cubicBezTo>
                  <a:cubicBezTo>
                    <a:pt x="9038" y="44739"/>
                    <a:pt x="7204" y="44319"/>
                    <a:pt x="5531" y="43580"/>
                  </a:cubicBezTo>
                  <a:lnTo>
                    <a:pt x="5531" y="43580"/>
                  </a:lnTo>
                  <a:cubicBezTo>
                    <a:pt x="5612" y="45265"/>
                    <a:pt x="5238" y="46868"/>
                    <a:pt x="4355" y="48336"/>
                  </a:cubicBezTo>
                  <a:cubicBezTo>
                    <a:pt x="4184" y="48606"/>
                    <a:pt x="3935" y="48719"/>
                    <a:pt x="3687" y="48719"/>
                  </a:cubicBezTo>
                  <a:cubicBezTo>
                    <a:pt x="3125" y="48719"/>
                    <a:pt x="2569" y="48140"/>
                    <a:pt x="2940" y="47509"/>
                  </a:cubicBezTo>
                  <a:cubicBezTo>
                    <a:pt x="3742" y="46173"/>
                    <a:pt x="4116" y="44677"/>
                    <a:pt x="3902" y="43127"/>
                  </a:cubicBezTo>
                  <a:cubicBezTo>
                    <a:pt x="3874" y="42992"/>
                    <a:pt x="3874" y="42860"/>
                    <a:pt x="3928" y="42753"/>
                  </a:cubicBezTo>
                  <a:cubicBezTo>
                    <a:pt x="2378" y="41817"/>
                    <a:pt x="1070" y="40562"/>
                    <a:pt x="1" y="39119"/>
                  </a:cubicBezTo>
                  <a:lnTo>
                    <a:pt x="1" y="55418"/>
                  </a:lnTo>
                  <a:cubicBezTo>
                    <a:pt x="1" y="59345"/>
                    <a:pt x="3207" y="62551"/>
                    <a:pt x="7134" y="62551"/>
                  </a:cubicBezTo>
                  <a:cubicBezTo>
                    <a:pt x="9834" y="62551"/>
                    <a:pt x="12185" y="61055"/>
                    <a:pt x="13387" y="58838"/>
                  </a:cubicBezTo>
                  <a:cubicBezTo>
                    <a:pt x="10340" y="57795"/>
                    <a:pt x="7429" y="55311"/>
                    <a:pt x="6948" y="52291"/>
                  </a:cubicBezTo>
                  <a:cubicBezTo>
                    <a:pt x="6852" y="51681"/>
                    <a:pt x="7382" y="51283"/>
                    <a:pt x="7856" y="51283"/>
                  </a:cubicBezTo>
                  <a:cubicBezTo>
                    <a:pt x="8170" y="51283"/>
                    <a:pt x="8460" y="51458"/>
                    <a:pt x="8523" y="51863"/>
                  </a:cubicBezTo>
                  <a:cubicBezTo>
                    <a:pt x="8951" y="54724"/>
                    <a:pt x="12132" y="57047"/>
                    <a:pt x="15043" y="57609"/>
                  </a:cubicBezTo>
                  <a:cubicBezTo>
                    <a:pt x="15417" y="57663"/>
                    <a:pt x="15791" y="57688"/>
                    <a:pt x="16165" y="57688"/>
                  </a:cubicBezTo>
                  <a:cubicBezTo>
                    <a:pt x="20094" y="57688"/>
                    <a:pt x="23273" y="54482"/>
                    <a:pt x="23273" y="50555"/>
                  </a:cubicBezTo>
                  <a:lnTo>
                    <a:pt x="23273" y="50100"/>
                  </a:lnTo>
                  <a:cubicBezTo>
                    <a:pt x="22392" y="49914"/>
                    <a:pt x="21591" y="49565"/>
                    <a:pt x="20868" y="49112"/>
                  </a:cubicBezTo>
                  <a:cubicBezTo>
                    <a:pt x="19400" y="51624"/>
                    <a:pt x="16674" y="52718"/>
                    <a:pt x="13735" y="52825"/>
                  </a:cubicBezTo>
                  <a:cubicBezTo>
                    <a:pt x="13718" y="52826"/>
                    <a:pt x="13702" y="52827"/>
                    <a:pt x="13685" y="52827"/>
                  </a:cubicBezTo>
                  <a:cubicBezTo>
                    <a:pt x="12692" y="52827"/>
                    <a:pt x="12709" y="51249"/>
                    <a:pt x="13735" y="51222"/>
                  </a:cubicBezTo>
                  <a:cubicBezTo>
                    <a:pt x="16059" y="51115"/>
                    <a:pt x="18491" y="50314"/>
                    <a:pt x="19586" y="48123"/>
                  </a:cubicBezTo>
                  <a:cubicBezTo>
                    <a:pt x="18410" y="47054"/>
                    <a:pt x="17476" y="45639"/>
                    <a:pt x="16807" y="44142"/>
                  </a:cubicBezTo>
                  <a:cubicBezTo>
                    <a:pt x="16514" y="43483"/>
                    <a:pt x="17075" y="42885"/>
                    <a:pt x="17594" y="42885"/>
                  </a:cubicBezTo>
                  <a:cubicBezTo>
                    <a:pt x="17833" y="42885"/>
                    <a:pt x="18062" y="43011"/>
                    <a:pt x="18196" y="43313"/>
                  </a:cubicBezTo>
                  <a:cubicBezTo>
                    <a:pt x="19318" y="45825"/>
                    <a:pt x="21163" y="48150"/>
                    <a:pt x="23914" y="48550"/>
                  </a:cubicBezTo>
                  <a:cubicBezTo>
                    <a:pt x="27121" y="47855"/>
                    <a:pt x="29500" y="44997"/>
                    <a:pt x="29500" y="41603"/>
                  </a:cubicBezTo>
                  <a:cubicBezTo>
                    <a:pt x="29500" y="40374"/>
                    <a:pt x="29205" y="39251"/>
                    <a:pt x="28670" y="38236"/>
                  </a:cubicBezTo>
                  <a:lnTo>
                    <a:pt x="28698" y="38236"/>
                  </a:lnTo>
                  <a:cubicBezTo>
                    <a:pt x="27708" y="37035"/>
                    <a:pt x="25866" y="36099"/>
                    <a:pt x="24690" y="36019"/>
                  </a:cubicBezTo>
                  <a:cubicBezTo>
                    <a:pt x="23664" y="35992"/>
                    <a:pt x="23647" y="34415"/>
                    <a:pt x="24641" y="34415"/>
                  </a:cubicBezTo>
                  <a:cubicBezTo>
                    <a:pt x="24657" y="34415"/>
                    <a:pt x="24673" y="34415"/>
                    <a:pt x="24690" y="34416"/>
                  </a:cubicBezTo>
                  <a:cubicBezTo>
                    <a:pt x="26372" y="34495"/>
                    <a:pt x="27736" y="35325"/>
                    <a:pt x="28965" y="36366"/>
                  </a:cubicBezTo>
                  <a:cubicBezTo>
                    <a:pt x="29365" y="36714"/>
                    <a:pt x="29739" y="37088"/>
                    <a:pt x="30060" y="37462"/>
                  </a:cubicBezTo>
                  <a:cubicBezTo>
                    <a:pt x="31877" y="36180"/>
                    <a:pt x="33080" y="34068"/>
                    <a:pt x="33080" y="31663"/>
                  </a:cubicBezTo>
                  <a:cubicBezTo>
                    <a:pt x="33080" y="29739"/>
                    <a:pt x="32332" y="28003"/>
                    <a:pt x="31103" y="26746"/>
                  </a:cubicBezTo>
                  <a:cubicBezTo>
                    <a:pt x="28600" y="29423"/>
                    <a:pt x="24924" y="30925"/>
                    <a:pt x="21111" y="30925"/>
                  </a:cubicBezTo>
                  <a:cubicBezTo>
                    <a:pt x="20773" y="30925"/>
                    <a:pt x="20434" y="30913"/>
                    <a:pt x="20094" y="30889"/>
                  </a:cubicBezTo>
                  <a:cubicBezTo>
                    <a:pt x="19076" y="30810"/>
                    <a:pt x="19052" y="29255"/>
                    <a:pt x="20022" y="29255"/>
                  </a:cubicBezTo>
                  <a:cubicBezTo>
                    <a:pt x="20046" y="29255"/>
                    <a:pt x="20070" y="29256"/>
                    <a:pt x="20094" y="29258"/>
                  </a:cubicBezTo>
                  <a:cubicBezTo>
                    <a:pt x="20448" y="29287"/>
                    <a:pt x="20800" y="29301"/>
                    <a:pt x="21151" y="29301"/>
                  </a:cubicBezTo>
                  <a:cubicBezTo>
                    <a:pt x="22762" y="29301"/>
                    <a:pt x="24336" y="29001"/>
                    <a:pt x="25785" y="28431"/>
                  </a:cubicBezTo>
                  <a:cubicBezTo>
                    <a:pt x="24423" y="27548"/>
                    <a:pt x="23540" y="26186"/>
                    <a:pt x="22578" y="24797"/>
                  </a:cubicBezTo>
                  <a:cubicBezTo>
                    <a:pt x="21056" y="22578"/>
                    <a:pt x="18972" y="21163"/>
                    <a:pt x="16193" y="21135"/>
                  </a:cubicBezTo>
                  <a:cubicBezTo>
                    <a:pt x="15150" y="21110"/>
                    <a:pt x="15150" y="19506"/>
                    <a:pt x="16193" y="19506"/>
                  </a:cubicBezTo>
                  <a:cubicBezTo>
                    <a:pt x="18356" y="19532"/>
                    <a:pt x="20548" y="20255"/>
                    <a:pt x="22151" y="21751"/>
                  </a:cubicBezTo>
                  <a:cubicBezTo>
                    <a:pt x="23968" y="23487"/>
                    <a:pt x="24876" y="26507"/>
                    <a:pt x="27334" y="27441"/>
                  </a:cubicBezTo>
                  <a:cubicBezTo>
                    <a:pt x="27416" y="27469"/>
                    <a:pt x="27495" y="27495"/>
                    <a:pt x="27548" y="27548"/>
                  </a:cubicBezTo>
                  <a:cubicBezTo>
                    <a:pt x="29258" y="26533"/>
                    <a:pt x="30648" y="25064"/>
                    <a:pt x="31584" y="23247"/>
                  </a:cubicBezTo>
                  <a:cubicBezTo>
                    <a:pt x="31744" y="22659"/>
                    <a:pt x="31823" y="22044"/>
                    <a:pt x="31823" y="21402"/>
                  </a:cubicBezTo>
                  <a:cubicBezTo>
                    <a:pt x="31823" y="18356"/>
                    <a:pt x="29900" y="15738"/>
                    <a:pt x="27202" y="14722"/>
                  </a:cubicBezTo>
                  <a:cubicBezTo>
                    <a:pt x="26568" y="14664"/>
                    <a:pt x="25903" y="14581"/>
                    <a:pt x="25245" y="14581"/>
                  </a:cubicBezTo>
                  <a:cubicBezTo>
                    <a:pt x="24709" y="14581"/>
                    <a:pt x="24179" y="14636"/>
                    <a:pt x="23675" y="14804"/>
                  </a:cubicBezTo>
                  <a:cubicBezTo>
                    <a:pt x="22739" y="15096"/>
                    <a:pt x="21911" y="15577"/>
                    <a:pt x="21082" y="16058"/>
                  </a:cubicBezTo>
                  <a:cubicBezTo>
                    <a:pt x="20936" y="16149"/>
                    <a:pt x="20793" y="16188"/>
                    <a:pt x="20659" y="16188"/>
                  </a:cubicBezTo>
                  <a:cubicBezTo>
                    <a:pt x="19959" y="16188"/>
                    <a:pt x="19514" y="15117"/>
                    <a:pt x="20255" y="14669"/>
                  </a:cubicBezTo>
                  <a:cubicBezTo>
                    <a:pt x="21296" y="14055"/>
                    <a:pt x="22446" y="13333"/>
                    <a:pt x="23675" y="13147"/>
                  </a:cubicBezTo>
                  <a:cubicBezTo>
                    <a:pt x="24075" y="13066"/>
                    <a:pt x="24476" y="13040"/>
                    <a:pt x="24876" y="13012"/>
                  </a:cubicBezTo>
                  <a:cubicBezTo>
                    <a:pt x="24983" y="12506"/>
                    <a:pt x="25064" y="11943"/>
                    <a:pt x="25064" y="11409"/>
                  </a:cubicBezTo>
                  <a:cubicBezTo>
                    <a:pt x="25064" y="7455"/>
                    <a:pt x="21858" y="4276"/>
                    <a:pt x="17929" y="4276"/>
                  </a:cubicBezTo>
                  <a:cubicBezTo>
                    <a:pt x="16860" y="4276"/>
                    <a:pt x="15873" y="4490"/>
                    <a:pt x="14990" y="4889"/>
                  </a:cubicBezTo>
                  <a:cubicBezTo>
                    <a:pt x="14964" y="6974"/>
                    <a:pt x="14081" y="8979"/>
                    <a:pt x="12531" y="10528"/>
                  </a:cubicBezTo>
                  <a:cubicBezTo>
                    <a:pt x="11170" y="11864"/>
                    <a:pt x="9753" y="13119"/>
                    <a:pt x="8363" y="14402"/>
                  </a:cubicBezTo>
                  <a:cubicBezTo>
                    <a:pt x="7668" y="15043"/>
                    <a:pt x="6813" y="15684"/>
                    <a:pt x="6414" y="16539"/>
                  </a:cubicBezTo>
                  <a:cubicBezTo>
                    <a:pt x="5986" y="17422"/>
                    <a:pt x="5879" y="18331"/>
                    <a:pt x="5826" y="19265"/>
                  </a:cubicBezTo>
                  <a:cubicBezTo>
                    <a:pt x="5785" y="19786"/>
                    <a:pt x="5358" y="20047"/>
                    <a:pt x="4950" y="20047"/>
                  </a:cubicBezTo>
                  <a:cubicBezTo>
                    <a:pt x="4543" y="20047"/>
                    <a:pt x="4155" y="19786"/>
                    <a:pt x="4195" y="19265"/>
                  </a:cubicBezTo>
                  <a:cubicBezTo>
                    <a:pt x="4302" y="17715"/>
                    <a:pt x="4543" y="16300"/>
                    <a:pt x="5477" y="15017"/>
                  </a:cubicBezTo>
                  <a:cubicBezTo>
                    <a:pt x="6493" y="13654"/>
                    <a:pt x="7963" y="12585"/>
                    <a:pt x="9193" y="11437"/>
                  </a:cubicBezTo>
                  <a:cubicBezTo>
                    <a:pt x="9646" y="11009"/>
                    <a:pt x="10127" y="10607"/>
                    <a:pt x="10608" y="10154"/>
                  </a:cubicBezTo>
                  <a:cubicBezTo>
                    <a:pt x="9838" y="9922"/>
                    <a:pt x="9018" y="9717"/>
                    <a:pt x="8252" y="9717"/>
                  </a:cubicBezTo>
                  <a:cubicBezTo>
                    <a:pt x="7344" y="9717"/>
                    <a:pt x="6513" y="10005"/>
                    <a:pt x="5933" y="10875"/>
                  </a:cubicBezTo>
                  <a:cubicBezTo>
                    <a:pt x="5763" y="11132"/>
                    <a:pt x="5517" y="11240"/>
                    <a:pt x="5270" y="11240"/>
                  </a:cubicBezTo>
                  <a:cubicBezTo>
                    <a:pt x="4700" y="11240"/>
                    <a:pt x="4133" y="10663"/>
                    <a:pt x="4543" y="10047"/>
                  </a:cubicBezTo>
                  <a:cubicBezTo>
                    <a:pt x="5480" y="8619"/>
                    <a:pt x="6784" y="8148"/>
                    <a:pt x="8197" y="8148"/>
                  </a:cubicBezTo>
                  <a:cubicBezTo>
                    <a:pt x="9401" y="8148"/>
                    <a:pt x="10685" y="8490"/>
                    <a:pt x="11890" y="8872"/>
                  </a:cubicBezTo>
                  <a:cubicBezTo>
                    <a:pt x="12264" y="8416"/>
                    <a:pt x="12613" y="7910"/>
                    <a:pt x="12852" y="7375"/>
                  </a:cubicBezTo>
                  <a:cubicBezTo>
                    <a:pt x="13414" y="6065"/>
                    <a:pt x="13493" y="4729"/>
                    <a:pt x="13201" y="3393"/>
                  </a:cubicBezTo>
                  <a:cubicBezTo>
                    <a:pt x="11944" y="1362"/>
                    <a:pt x="9699" y="1"/>
                    <a:pt x="7134"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Picture 6">
            <a:extLst>
              <a:ext uri="{FF2B5EF4-FFF2-40B4-BE49-F238E27FC236}">
                <a16:creationId xmlns:a16="http://schemas.microsoft.com/office/drawing/2014/main" id="{4AA3D0CE-2A6A-9041-F108-24097AF5BB9C}"/>
              </a:ext>
            </a:extLst>
          </p:cNvPr>
          <p:cNvPicPr>
            <a:picLocks noChangeAspect="1"/>
          </p:cNvPicPr>
          <p:nvPr/>
        </p:nvPicPr>
        <p:blipFill>
          <a:blip r:embed="rId3"/>
          <a:stretch>
            <a:fillRect/>
          </a:stretch>
        </p:blipFill>
        <p:spPr>
          <a:xfrm>
            <a:off x="1676428" y="0"/>
            <a:ext cx="3951310" cy="4195668"/>
          </a:xfrm>
          <a:prstGeom prst="rect">
            <a:avLst/>
          </a:prstGeom>
        </p:spPr>
      </p:pic>
    </p:spTree>
    <p:extLst>
      <p:ext uri="{BB962C8B-B14F-4D97-AF65-F5344CB8AC3E}">
        <p14:creationId xmlns:p14="http://schemas.microsoft.com/office/powerpoint/2010/main" val="32119670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74CEB2-59AD-15F7-A8F2-629E82DBD9AB}"/>
              </a:ext>
            </a:extLst>
          </p:cNvPr>
          <p:cNvPicPr>
            <a:picLocks noChangeAspect="1"/>
          </p:cNvPicPr>
          <p:nvPr/>
        </p:nvPicPr>
        <p:blipFill>
          <a:blip r:embed="rId2"/>
          <a:stretch>
            <a:fillRect/>
          </a:stretch>
        </p:blipFill>
        <p:spPr>
          <a:xfrm>
            <a:off x="2583180" y="0"/>
            <a:ext cx="3779520" cy="5143500"/>
          </a:xfrm>
          <a:prstGeom prst="rect">
            <a:avLst/>
          </a:prstGeom>
        </p:spPr>
      </p:pic>
      <p:sp>
        <p:nvSpPr>
          <p:cNvPr id="8" name="Title 1">
            <a:extLst>
              <a:ext uri="{FF2B5EF4-FFF2-40B4-BE49-F238E27FC236}">
                <a16:creationId xmlns:a16="http://schemas.microsoft.com/office/drawing/2014/main" id="{A8653CA1-830B-588C-1936-FCD926787F5C}"/>
              </a:ext>
            </a:extLst>
          </p:cNvPr>
          <p:cNvSpPr>
            <a:spLocks noGrp="1"/>
          </p:cNvSpPr>
          <p:nvPr>
            <p:ph type="title"/>
          </p:nvPr>
        </p:nvSpPr>
        <p:spPr>
          <a:xfrm>
            <a:off x="3116580" y="4647030"/>
            <a:ext cx="3936300" cy="393600"/>
          </a:xfrm>
        </p:spPr>
        <p:txBody>
          <a:bodyPr/>
          <a:lstStyle/>
          <a:p>
            <a:r>
              <a:rPr lang="ar-EG" dirty="0"/>
              <a:t>-</a:t>
            </a:r>
            <a:r>
              <a:rPr lang="en-US" dirty="0"/>
              <a:t>Doctor </a:t>
            </a:r>
            <a:r>
              <a:rPr lang="en-US" dirty="0" err="1"/>
              <a:t>UseCase</a:t>
            </a:r>
            <a:endParaRPr lang="en-US" dirty="0"/>
          </a:p>
        </p:txBody>
      </p:sp>
    </p:spTree>
    <p:extLst>
      <p:ext uri="{BB962C8B-B14F-4D97-AF65-F5344CB8AC3E}">
        <p14:creationId xmlns:p14="http://schemas.microsoft.com/office/powerpoint/2010/main" val="869881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267B-A331-9E57-42DC-5AD65833214B}"/>
              </a:ext>
            </a:extLst>
          </p:cNvPr>
          <p:cNvSpPr>
            <a:spLocks noGrp="1"/>
          </p:cNvSpPr>
          <p:nvPr>
            <p:ph type="title"/>
          </p:nvPr>
        </p:nvSpPr>
        <p:spPr>
          <a:xfrm>
            <a:off x="1996440" y="4033998"/>
            <a:ext cx="3936300" cy="393600"/>
          </a:xfrm>
        </p:spPr>
        <p:txBody>
          <a:bodyPr/>
          <a:lstStyle/>
          <a:p>
            <a:pPr algn="ctr"/>
            <a:r>
              <a:rPr lang="en-US" dirty="0"/>
              <a:t>Normal User Activity Diagram</a:t>
            </a:r>
          </a:p>
        </p:txBody>
      </p:sp>
      <p:pic>
        <p:nvPicPr>
          <p:cNvPr id="5" name="Picture 4">
            <a:extLst>
              <a:ext uri="{FF2B5EF4-FFF2-40B4-BE49-F238E27FC236}">
                <a16:creationId xmlns:a16="http://schemas.microsoft.com/office/drawing/2014/main" id="{C2D001AB-8174-C25A-4F36-D6B693D3C9A5}"/>
              </a:ext>
            </a:extLst>
          </p:cNvPr>
          <p:cNvPicPr>
            <a:picLocks noChangeAspect="1"/>
          </p:cNvPicPr>
          <p:nvPr/>
        </p:nvPicPr>
        <p:blipFill>
          <a:blip r:embed="rId2"/>
          <a:stretch>
            <a:fillRect/>
          </a:stretch>
        </p:blipFill>
        <p:spPr>
          <a:xfrm>
            <a:off x="1259093" y="121920"/>
            <a:ext cx="6178027" cy="3702281"/>
          </a:xfrm>
          <a:prstGeom prst="rect">
            <a:avLst/>
          </a:prstGeom>
        </p:spPr>
      </p:pic>
    </p:spTree>
    <p:extLst>
      <p:ext uri="{BB962C8B-B14F-4D97-AF65-F5344CB8AC3E}">
        <p14:creationId xmlns:p14="http://schemas.microsoft.com/office/powerpoint/2010/main" val="2170725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C31AA-507E-74E3-F6D4-EA81ED594140}"/>
              </a:ext>
            </a:extLst>
          </p:cNvPr>
          <p:cNvPicPr>
            <a:picLocks noChangeAspect="1"/>
          </p:cNvPicPr>
          <p:nvPr/>
        </p:nvPicPr>
        <p:blipFill>
          <a:blip r:embed="rId2"/>
          <a:stretch>
            <a:fillRect/>
          </a:stretch>
        </p:blipFill>
        <p:spPr>
          <a:xfrm>
            <a:off x="2487749" y="133168"/>
            <a:ext cx="4168501" cy="4191363"/>
          </a:xfrm>
          <a:prstGeom prst="rect">
            <a:avLst/>
          </a:prstGeom>
        </p:spPr>
      </p:pic>
      <p:sp>
        <p:nvSpPr>
          <p:cNvPr id="10" name="Title 1">
            <a:extLst>
              <a:ext uri="{FF2B5EF4-FFF2-40B4-BE49-F238E27FC236}">
                <a16:creationId xmlns:a16="http://schemas.microsoft.com/office/drawing/2014/main" id="{A14E2535-06D1-5A9A-84BF-2F1EBEB76F50}"/>
              </a:ext>
            </a:extLst>
          </p:cNvPr>
          <p:cNvSpPr>
            <a:spLocks noGrp="1"/>
          </p:cNvSpPr>
          <p:nvPr>
            <p:ph type="title"/>
          </p:nvPr>
        </p:nvSpPr>
        <p:spPr>
          <a:xfrm>
            <a:off x="2545080" y="4392138"/>
            <a:ext cx="3936300" cy="393600"/>
          </a:xfrm>
        </p:spPr>
        <p:txBody>
          <a:bodyPr/>
          <a:lstStyle/>
          <a:p>
            <a:r>
              <a:rPr lang="ar-EG" dirty="0"/>
              <a:t>-</a:t>
            </a:r>
            <a:r>
              <a:rPr lang="en-US" dirty="0"/>
              <a:t>Patient Activity diagram</a:t>
            </a:r>
          </a:p>
        </p:txBody>
      </p:sp>
    </p:spTree>
    <p:extLst>
      <p:ext uri="{BB962C8B-B14F-4D97-AF65-F5344CB8AC3E}">
        <p14:creationId xmlns:p14="http://schemas.microsoft.com/office/powerpoint/2010/main" val="1585102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514A83-26F7-9693-2111-1FBA70B69B0B}"/>
              </a:ext>
            </a:extLst>
          </p:cNvPr>
          <p:cNvPicPr>
            <a:picLocks noChangeAspect="1"/>
          </p:cNvPicPr>
          <p:nvPr/>
        </p:nvPicPr>
        <p:blipFill>
          <a:blip r:embed="rId2"/>
          <a:stretch>
            <a:fillRect/>
          </a:stretch>
        </p:blipFill>
        <p:spPr>
          <a:xfrm>
            <a:off x="1243853" y="0"/>
            <a:ext cx="6656294" cy="5143500"/>
          </a:xfrm>
          <a:prstGeom prst="rect">
            <a:avLst/>
          </a:prstGeom>
        </p:spPr>
      </p:pic>
      <p:sp>
        <p:nvSpPr>
          <p:cNvPr id="8" name="Title 1">
            <a:extLst>
              <a:ext uri="{FF2B5EF4-FFF2-40B4-BE49-F238E27FC236}">
                <a16:creationId xmlns:a16="http://schemas.microsoft.com/office/drawing/2014/main" id="{5E57EF9F-C354-1C48-7FCF-458510D7645E}"/>
              </a:ext>
            </a:extLst>
          </p:cNvPr>
          <p:cNvSpPr>
            <a:spLocks noGrp="1"/>
          </p:cNvSpPr>
          <p:nvPr>
            <p:ph type="title"/>
          </p:nvPr>
        </p:nvSpPr>
        <p:spPr>
          <a:xfrm>
            <a:off x="2712720" y="4361658"/>
            <a:ext cx="3936300" cy="393600"/>
          </a:xfrm>
        </p:spPr>
        <p:txBody>
          <a:bodyPr/>
          <a:lstStyle/>
          <a:p>
            <a:r>
              <a:rPr lang="ar-EG" dirty="0"/>
              <a:t>- </a:t>
            </a:r>
            <a:r>
              <a:rPr lang="en-US" dirty="0"/>
              <a:t>Doctor Activity diagram</a:t>
            </a:r>
          </a:p>
        </p:txBody>
      </p:sp>
    </p:spTree>
    <p:extLst>
      <p:ext uri="{BB962C8B-B14F-4D97-AF65-F5344CB8AC3E}">
        <p14:creationId xmlns:p14="http://schemas.microsoft.com/office/powerpoint/2010/main" val="578570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462176-2B6B-D413-19AA-DD07A5738457}"/>
              </a:ext>
            </a:extLst>
          </p:cNvPr>
          <p:cNvPicPr>
            <a:picLocks noChangeAspect="1"/>
          </p:cNvPicPr>
          <p:nvPr/>
        </p:nvPicPr>
        <p:blipFill>
          <a:blip r:embed="rId2"/>
          <a:stretch>
            <a:fillRect/>
          </a:stretch>
        </p:blipFill>
        <p:spPr>
          <a:xfrm>
            <a:off x="1358153" y="181049"/>
            <a:ext cx="5134087" cy="3967249"/>
          </a:xfrm>
          <a:prstGeom prst="rect">
            <a:avLst/>
          </a:prstGeom>
        </p:spPr>
      </p:pic>
      <p:sp>
        <p:nvSpPr>
          <p:cNvPr id="8" name="Title 1">
            <a:extLst>
              <a:ext uri="{FF2B5EF4-FFF2-40B4-BE49-F238E27FC236}">
                <a16:creationId xmlns:a16="http://schemas.microsoft.com/office/drawing/2014/main" id="{7CF57209-4B4F-4242-491B-F0FE2435DE06}"/>
              </a:ext>
            </a:extLst>
          </p:cNvPr>
          <p:cNvSpPr>
            <a:spLocks noGrp="1"/>
          </p:cNvSpPr>
          <p:nvPr>
            <p:ph type="title"/>
          </p:nvPr>
        </p:nvSpPr>
        <p:spPr>
          <a:xfrm>
            <a:off x="1842746" y="4148298"/>
            <a:ext cx="3936300" cy="393600"/>
          </a:xfrm>
        </p:spPr>
        <p:txBody>
          <a:bodyPr/>
          <a:lstStyle/>
          <a:p>
            <a:r>
              <a:rPr lang="ar-EG" dirty="0"/>
              <a:t>- </a:t>
            </a:r>
            <a:r>
              <a:rPr lang="en-US" dirty="0" err="1"/>
              <a:t>CareGiver</a:t>
            </a:r>
            <a:r>
              <a:rPr lang="en-US" dirty="0"/>
              <a:t> Activity diagram</a:t>
            </a:r>
          </a:p>
        </p:txBody>
      </p:sp>
    </p:spTree>
    <p:extLst>
      <p:ext uri="{BB962C8B-B14F-4D97-AF65-F5344CB8AC3E}">
        <p14:creationId xmlns:p14="http://schemas.microsoft.com/office/powerpoint/2010/main" val="353935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83B7ED-6C36-5EF3-9494-047FE434E201}"/>
              </a:ext>
            </a:extLst>
          </p:cNvPr>
          <p:cNvPicPr>
            <a:picLocks noChangeAspect="1"/>
          </p:cNvPicPr>
          <p:nvPr/>
        </p:nvPicPr>
        <p:blipFill>
          <a:blip r:embed="rId2"/>
          <a:stretch>
            <a:fillRect/>
          </a:stretch>
        </p:blipFill>
        <p:spPr>
          <a:xfrm>
            <a:off x="2858842" y="114300"/>
            <a:ext cx="5783455" cy="4716780"/>
          </a:xfrm>
          <a:prstGeom prst="rect">
            <a:avLst/>
          </a:prstGeom>
        </p:spPr>
      </p:pic>
      <p:sp>
        <p:nvSpPr>
          <p:cNvPr id="11" name="Title 1">
            <a:extLst>
              <a:ext uri="{FF2B5EF4-FFF2-40B4-BE49-F238E27FC236}">
                <a16:creationId xmlns:a16="http://schemas.microsoft.com/office/drawing/2014/main" id="{ABC4CA41-BDFC-9F2A-3BCC-1F21D9B8F5DB}"/>
              </a:ext>
            </a:extLst>
          </p:cNvPr>
          <p:cNvSpPr>
            <a:spLocks noGrp="1"/>
          </p:cNvSpPr>
          <p:nvPr>
            <p:ph type="title"/>
          </p:nvPr>
        </p:nvSpPr>
        <p:spPr>
          <a:xfrm>
            <a:off x="320040" y="1913009"/>
            <a:ext cx="3936300" cy="393600"/>
          </a:xfrm>
        </p:spPr>
        <p:txBody>
          <a:bodyPr/>
          <a:lstStyle/>
          <a:p>
            <a:r>
              <a:rPr lang="ar-EG" dirty="0"/>
              <a:t>- </a:t>
            </a:r>
            <a:r>
              <a:rPr lang="en-US" dirty="0"/>
              <a:t>Sequence diagram</a:t>
            </a:r>
          </a:p>
        </p:txBody>
      </p:sp>
    </p:spTree>
    <p:extLst>
      <p:ext uri="{BB962C8B-B14F-4D97-AF65-F5344CB8AC3E}">
        <p14:creationId xmlns:p14="http://schemas.microsoft.com/office/powerpoint/2010/main" val="67611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108" name="Google Shape;1108;p42"/>
          <p:cNvSpPr/>
          <p:nvPr/>
        </p:nvSpPr>
        <p:spPr>
          <a:xfrm>
            <a:off x="380877" y="1352818"/>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09" name="Google Shape;1109;p42"/>
          <p:cNvSpPr txBox="1">
            <a:spLocks noGrp="1"/>
          </p:cNvSpPr>
          <p:nvPr>
            <p:ph type="title"/>
          </p:nvPr>
        </p:nvSpPr>
        <p:spPr>
          <a:xfrm>
            <a:off x="880592" y="2818960"/>
            <a:ext cx="45516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latin typeface="Arial Rounded MT Bold" panose="020F0704030504030204" pitchFamily="34" charset="0"/>
              </a:rPr>
              <a:t>Introduction</a:t>
            </a:r>
          </a:p>
        </p:txBody>
      </p:sp>
      <p:sp>
        <p:nvSpPr>
          <p:cNvPr id="1111" name="Google Shape;1111;p42"/>
          <p:cNvSpPr txBox="1">
            <a:spLocks noGrp="1"/>
          </p:cNvSpPr>
          <p:nvPr>
            <p:ph type="title" idx="2"/>
          </p:nvPr>
        </p:nvSpPr>
        <p:spPr>
          <a:xfrm>
            <a:off x="798904" y="1742142"/>
            <a:ext cx="1595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rial Rounded MT Bold" panose="020F0704030504030204" pitchFamily="34" charset="0"/>
              </a:rPr>
              <a:t>01.</a:t>
            </a:r>
            <a:endParaRPr dirty="0">
              <a:latin typeface="Arial Rounded MT Bold" panose="020F0704030504030204" pitchFamily="34" charset="0"/>
            </a:endParaRPr>
          </a:p>
        </p:txBody>
      </p:sp>
      <p:grpSp>
        <p:nvGrpSpPr>
          <p:cNvPr id="4" name="Google Shape;1122;p44">
            <a:extLst>
              <a:ext uri="{FF2B5EF4-FFF2-40B4-BE49-F238E27FC236}">
                <a16:creationId xmlns:a16="http://schemas.microsoft.com/office/drawing/2014/main" id="{CC846B62-A1B3-FFD3-6E46-5D4022AEC68B}"/>
              </a:ext>
            </a:extLst>
          </p:cNvPr>
          <p:cNvGrpSpPr/>
          <p:nvPr/>
        </p:nvGrpSpPr>
        <p:grpSpPr>
          <a:xfrm>
            <a:off x="5284305" y="228129"/>
            <a:ext cx="3792810" cy="4825026"/>
            <a:chOff x="5751819" y="414395"/>
            <a:chExt cx="3792810" cy="4825026"/>
          </a:xfrm>
        </p:grpSpPr>
        <p:sp>
          <p:nvSpPr>
            <p:cNvPr id="5" name="Google Shape;1123;p44">
              <a:extLst>
                <a:ext uri="{FF2B5EF4-FFF2-40B4-BE49-F238E27FC236}">
                  <a16:creationId xmlns:a16="http://schemas.microsoft.com/office/drawing/2014/main" id="{AEFBEE69-AAE3-1A2A-4A28-3ED75D833AAF}"/>
                </a:ext>
              </a:extLst>
            </p:cNvPr>
            <p:cNvSpPr/>
            <p:nvPr/>
          </p:nvSpPr>
          <p:spPr>
            <a:xfrm>
              <a:off x="5751819" y="2073686"/>
              <a:ext cx="3792810" cy="3165735"/>
            </a:xfrm>
            <a:custGeom>
              <a:avLst/>
              <a:gdLst/>
              <a:ahLst/>
              <a:cxnLst/>
              <a:rect l="l" t="t" r="r" b="b"/>
              <a:pathLst>
                <a:path w="182632" h="152437" extrusionOk="0">
                  <a:moveTo>
                    <a:pt x="116533" y="0"/>
                  </a:moveTo>
                  <a:cubicBezTo>
                    <a:pt x="104631" y="0"/>
                    <a:pt x="95201" y="9686"/>
                    <a:pt x="91195" y="26538"/>
                  </a:cubicBezTo>
                  <a:cubicBezTo>
                    <a:pt x="83289" y="59642"/>
                    <a:pt x="41735" y="35289"/>
                    <a:pt x="20852" y="70778"/>
                  </a:cubicBezTo>
                  <a:cubicBezTo>
                    <a:pt x="0" y="106266"/>
                    <a:pt x="33708" y="152437"/>
                    <a:pt x="33708" y="152437"/>
                  </a:cubicBezTo>
                  <a:lnTo>
                    <a:pt x="161628" y="152437"/>
                  </a:lnTo>
                  <a:cubicBezTo>
                    <a:pt x="176113" y="128386"/>
                    <a:pt x="182631" y="70808"/>
                    <a:pt x="155291" y="29405"/>
                  </a:cubicBezTo>
                  <a:cubicBezTo>
                    <a:pt x="141841" y="9044"/>
                    <a:pt x="128033" y="0"/>
                    <a:pt x="116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124;p44">
              <a:extLst>
                <a:ext uri="{FF2B5EF4-FFF2-40B4-BE49-F238E27FC236}">
                  <a16:creationId xmlns:a16="http://schemas.microsoft.com/office/drawing/2014/main" id="{E6D929DB-05B2-A313-C090-FF04C87F3DAA}"/>
                </a:ext>
              </a:extLst>
            </p:cNvPr>
            <p:cNvSpPr/>
            <p:nvPr/>
          </p:nvSpPr>
          <p:spPr>
            <a:xfrm>
              <a:off x="6610829" y="1636061"/>
              <a:ext cx="115966" cy="1366232"/>
            </a:xfrm>
            <a:custGeom>
              <a:avLst/>
              <a:gdLst/>
              <a:ahLst/>
              <a:cxnLst/>
              <a:rect l="l" t="t" r="r" b="b"/>
              <a:pathLst>
                <a:path w="5584" h="65787" fill="none" extrusionOk="0">
                  <a:moveTo>
                    <a:pt x="1" y="65786"/>
                  </a:moveTo>
                  <a:lnTo>
                    <a:pt x="1" y="0"/>
                  </a:lnTo>
                  <a:lnTo>
                    <a:pt x="55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25;p44">
              <a:extLst>
                <a:ext uri="{FF2B5EF4-FFF2-40B4-BE49-F238E27FC236}">
                  <a16:creationId xmlns:a16="http://schemas.microsoft.com/office/drawing/2014/main" id="{42AED94A-4269-5EAC-C3FD-4AE2809DB71E}"/>
                </a:ext>
              </a:extLst>
            </p:cNvPr>
            <p:cNvSpPr/>
            <p:nvPr/>
          </p:nvSpPr>
          <p:spPr>
            <a:xfrm>
              <a:off x="6610829" y="1636061"/>
              <a:ext cx="1614403" cy="1764822"/>
            </a:xfrm>
            <a:custGeom>
              <a:avLst/>
              <a:gdLst/>
              <a:ahLst/>
              <a:cxnLst/>
              <a:rect l="l" t="t" r="r" b="b"/>
              <a:pathLst>
                <a:path w="77737" h="84980" fill="none" extrusionOk="0">
                  <a:moveTo>
                    <a:pt x="19978" y="0"/>
                  </a:moveTo>
                  <a:lnTo>
                    <a:pt x="77737" y="0"/>
                  </a:lnTo>
                  <a:lnTo>
                    <a:pt x="77737" y="84979"/>
                  </a:lnTo>
                  <a:lnTo>
                    <a:pt x="1" y="849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126;p44">
              <a:extLst>
                <a:ext uri="{FF2B5EF4-FFF2-40B4-BE49-F238E27FC236}">
                  <a16:creationId xmlns:a16="http://schemas.microsoft.com/office/drawing/2014/main" id="{0BB8F10C-5ACC-6C27-7A95-06FEB706F5E1}"/>
                </a:ext>
              </a:extLst>
            </p:cNvPr>
            <p:cNvSpPr/>
            <p:nvPr/>
          </p:nvSpPr>
          <p:spPr>
            <a:xfrm>
              <a:off x="6879062" y="1636061"/>
              <a:ext cx="105312" cy="21"/>
            </a:xfrm>
            <a:custGeom>
              <a:avLst/>
              <a:gdLst/>
              <a:ahLst/>
              <a:cxnLst/>
              <a:rect l="l" t="t" r="r" b="b"/>
              <a:pathLst>
                <a:path w="5071" h="1" fill="none" extrusionOk="0">
                  <a:moveTo>
                    <a:pt x="1" y="0"/>
                  </a:moveTo>
                  <a:lnTo>
                    <a:pt x="50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27;p44">
              <a:extLst>
                <a:ext uri="{FF2B5EF4-FFF2-40B4-BE49-F238E27FC236}">
                  <a16:creationId xmlns:a16="http://schemas.microsoft.com/office/drawing/2014/main" id="{75FD75FC-8776-F99F-B979-2D2B4E3E5A3C}"/>
                </a:ext>
              </a:extLst>
            </p:cNvPr>
            <p:cNvSpPr/>
            <p:nvPr/>
          </p:nvSpPr>
          <p:spPr>
            <a:xfrm>
              <a:off x="6671615" y="1696225"/>
              <a:ext cx="1492830" cy="1643851"/>
            </a:xfrm>
            <a:custGeom>
              <a:avLst/>
              <a:gdLst/>
              <a:ahLst/>
              <a:cxnLst/>
              <a:rect l="l" t="t" r="r" b="b"/>
              <a:pathLst>
                <a:path w="71883" h="79155" fill="none" extrusionOk="0">
                  <a:moveTo>
                    <a:pt x="1" y="0"/>
                  </a:moveTo>
                  <a:lnTo>
                    <a:pt x="71883" y="0"/>
                  </a:lnTo>
                  <a:lnTo>
                    <a:pt x="71883" y="79155"/>
                  </a:lnTo>
                  <a:lnTo>
                    <a:pt x="1" y="791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128;p44">
              <a:extLst>
                <a:ext uri="{FF2B5EF4-FFF2-40B4-BE49-F238E27FC236}">
                  <a16:creationId xmlns:a16="http://schemas.microsoft.com/office/drawing/2014/main" id="{46D8FBA4-1474-90AE-D77C-B9372F63A500}"/>
                </a:ext>
              </a:extLst>
            </p:cNvPr>
            <p:cNvSpPr/>
            <p:nvPr/>
          </p:nvSpPr>
          <p:spPr>
            <a:xfrm>
              <a:off x="6741186" y="1811526"/>
              <a:ext cx="1353688" cy="639888"/>
            </a:xfrm>
            <a:custGeom>
              <a:avLst/>
              <a:gdLst/>
              <a:ahLst/>
              <a:cxnLst/>
              <a:rect l="l" t="t" r="r" b="b"/>
              <a:pathLst>
                <a:path w="65183" h="30812" fill="none" extrusionOk="0">
                  <a:moveTo>
                    <a:pt x="65183" y="1"/>
                  </a:moveTo>
                  <a:lnTo>
                    <a:pt x="65183" y="30812"/>
                  </a:lnTo>
                  <a:lnTo>
                    <a:pt x="1" y="30812"/>
                  </a:lnTo>
                  <a:lnTo>
                    <a:pt x="1" y="279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29;p44">
              <a:extLst>
                <a:ext uri="{FF2B5EF4-FFF2-40B4-BE49-F238E27FC236}">
                  <a16:creationId xmlns:a16="http://schemas.microsoft.com/office/drawing/2014/main" id="{56910F40-4E07-042A-44B4-F64E320E455D}"/>
                </a:ext>
              </a:extLst>
            </p:cNvPr>
            <p:cNvSpPr/>
            <p:nvPr/>
          </p:nvSpPr>
          <p:spPr>
            <a:xfrm>
              <a:off x="6741186" y="1760147"/>
              <a:ext cx="1353688" cy="495741"/>
            </a:xfrm>
            <a:custGeom>
              <a:avLst/>
              <a:gdLst/>
              <a:ahLst/>
              <a:cxnLst/>
              <a:rect l="l" t="t" r="r" b="b"/>
              <a:pathLst>
                <a:path w="65183" h="23871" fill="none" extrusionOk="0">
                  <a:moveTo>
                    <a:pt x="1" y="23870"/>
                  </a:moveTo>
                  <a:lnTo>
                    <a:pt x="1" y="0"/>
                  </a:lnTo>
                  <a:lnTo>
                    <a:pt x="651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130;p44">
              <a:extLst>
                <a:ext uri="{FF2B5EF4-FFF2-40B4-BE49-F238E27FC236}">
                  <a16:creationId xmlns:a16="http://schemas.microsoft.com/office/drawing/2014/main" id="{217D8D07-7692-00F6-61F5-EF9A0822612D}"/>
                </a:ext>
              </a:extLst>
            </p:cNvPr>
            <p:cNvSpPr/>
            <p:nvPr/>
          </p:nvSpPr>
          <p:spPr>
            <a:xfrm>
              <a:off x="7866120" y="2518452"/>
              <a:ext cx="298325" cy="21"/>
            </a:xfrm>
            <a:custGeom>
              <a:avLst/>
              <a:gdLst/>
              <a:ahLst/>
              <a:cxnLst/>
              <a:rect l="l" t="t" r="r" b="b"/>
              <a:pathLst>
                <a:path w="14365" h="1" fill="none" extrusionOk="0">
                  <a:moveTo>
                    <a:pt x="0" y="1"/>
                  </a:moveTo>
                  <a:lnTo>
                    <a:pt x="14365" y="1"/>
                  </a:lnTo>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31;p44">
              <a:extLst>
                <a:ext uri="{FF2B5EF4-FFF2-40B4-BE49-F238E27FC236}">
                  <a16:creationId xmlns:a16="http://schemas.microsoft.com/office/drawing/2014/main" id="{F3FD0D5E-D629-8DE0-1668-348AD74C7EEB}"/>
                </a:ext>
              </a:extLst>
            </p:cNvPr>
            <p:cNvSpPr/>
            <p:nvPr/>
          </p:nvSpPr>
          <p:spPr>
            <a:xfrm>
              <a:off x="6671615" y="2518452"/>
              <a:ext cx="1038479" cy="21"/>
            </a:xfrm>
            <a:custGeom>
              <a:avLst/>
              <a:gdLst/>
              <a:ahLst/>
              <a:cxnLst/>
              <a:rect l="l" t="t" r="r" b="b"/>
              <a:pathLst>
                <a:path w="50005" h="1" fill="none" extrusionOk="0">
                  <a:moveTo>
                    <a:pt x="1" y="1"/>
                  </a:moveTo>
                  <a:lnTo>
                    <a:pt x="5000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32;p44">
              <a:extLst>
                <a:ext uri="{FF2B5EF4-FFF2-40B4-BE49-F238E27FC236}">
                  <a16:creationId xmlns:a16="http://schemas.microsoft.com/office/drawing/2014/main" id="{C681A950-CDE6-F0FA-5AE0-0081D83A5F7E}"/>
                </a:ext>
              </a:extLst>
            </p:cNvPr>
            <p:cNvSpPr/>
            <p:nvPr/>
          </p:nvSpPr>
          <p:spPr>
            <a:xfrm>
              <a:off x="6859935" y="4078319"/>
              <a:ext cx="397054" cy="253488"/>
            </a:xfrm>
            <a:custGeom>
              <a:avLst/>
              <a:gdLst/>
              <a:ahLst/>
              <a:cxnLst/>
              <a:rect l="l" t="t" r="r" b="b"/>
              <a:pathLst>
                <a:path w="19119" h="12206" extrusionOk="0">
                  <a:moveTo>
                    <a:pt x="11785" y="1"/>
                  </a:moveTo>
                  <a:cubicBezTo>
                    <a:pt x="11785" y="1"/>
                    <a:pt x="11755" y="3924"/>
                    <a:pt x="10035" y="4527"/>
                  </a:cubicBezTo>
                  <a:cubicBezTo>
                    <a:pt x="9812" y="4605"/>
                    <a:pt x="9543" y="4635"/>
                    <a:pt x="9237" y="4635"/>
                  </a:cubicBezTo>
                  <a:cubicBezTo>
                    <a:pt x="8277" y="4635"/>
                    <a:pt x="6965" y="4344"/>
                    <a:pt x="5656" y="4344"/>
                  </a:cubicBezTo>
                  <a:cubicBezTo>
                    <a:pt x="4156" y="4344"/>
                    <a:pt x="2660" y="4726"/>
                    <a:pt x="1706" y="6368"/>
                  </a:cubicBezTo>
                  <a:cubicBezTo>
                    <a:pt x="0" y="9236"/>
                    <a:pt x="10348" y="12206"/>
                    <a:pt x="15752" y="12206"/>
                  </a:cubicBezTo>
                  <a:cubicBezTo>
                    <a:pt x="16944" y="12206"/>
                    <a:pt x="17895" y="12061"/>
                    <a:pt x="18424" y="11739"/>
                  </a:cubicBezTo>
                  <a:cubicBezTo>
                    <a:pt x="18424" y="11739"/>
                    <a:pt x="19118" y="8541"/>
                    <a:pt x="18575" y="6127"/>
                  </a:cubicBezTo>
                  <a:cubicBezTo>
                    <a:pt x="18032" y="3682"/>
                    <a:pt x="18575" y="695"/>
                    <a:pt x="18575" y="695"/>
                  </a:cubicBezTo>
                  <a:lnTo>
                    <a:pt x="11785"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133;p44">
              <a:extLst>
                <a:ext uri="{FF2B5EF4-FFF2-40B4-BE49-F238E27FC236}">
                  <a16:creationId xmlns:a16="http://schemas.microsoft.com/office/drawing/2014/main" id="{9CDBE0EE-FF64-BC0F-8D6B-F8BF9B3A845A}"/>
                </a:ext>
              </a:extLst>
            </p:cNvPr>
            <p:cNvSpPr/>
            <p:nvPr/>
          </p:nvSpPr>
          <p:spPr>
            <a:xfrm>
              <a:off x="6696058" y="3210528"/>
              <a:ext cx="1079432" cy="937258"/>
            </a:xfrm>
            <a:custGeom>
              <a:avLst/>
              <a:gdLst/>
              <a:ahLst/>
              <a:cxnLst/>
              <a:rect l="l" t="t" r="r" b="b"/>
              <a:pathLst>
                <a:path w="51977" h="45131" extrusionOk="0">
                  <a:moveTo>
                    <a:pt x="27728" y="0"/>
                  </a:moveTo>
                  <a:cubicBezTo>
                    <a:pt x="23916" y="0"/>
                    <a:pt x="19299" y="765"/>
                    <a:pt x="14184" y="3160"/>
                  </a:cubicBezTo>
                  <a:cubicBezTo>
                    <a:pt x="1" y="9799"/>
                    <a:pt x="16387" y="42269"/>
                    <a:pt x="16387" y="42269"/>
                  </a:cubicBezTo>
                  <a:cubicBezTo>
                    <a:pt x="16387" y="42269"/>
                    <a:pt x="21715" y="45130"/>
                    <a:pt x="26614" y="45130"/>
                  </a:cubicBezTo>
                  <a:cubicBezTo>
                    <a:pt x="27626" y="45130"/>
                    <a:pt x="28620" y="45008"/>
                    <a:pt x="29544" y="44714"/>
                  </a:cubicBezTo>
                  <a:lnTo>
                    <a:pt x="28910" y="40308"/>
                  </a:lnTo>
                  <a:lnTo>
                    <a:pt x="27492" y="39523"/>
                  </a:lnTo>
                  <a:cubicBezTo>
                    <a:pt x="27492" y="39523"/>
                    <a:pt x="31898" y="37381"/>
                    <a:pt x="32562" y="28478"/>
                  </a:cubicBezTo>
                  <a:cubicBezTo>
                    <a:pt x="32562" y="28478"/>
                    <a:pt x="50065" y="31617"/>
                    <a:pt x="51030" y="31798"/>
                  </a:cubicBezTo>
                  <a:cubicBezTo>
                    <a:pt x="51033" y="31798"/>
                    <a:pt x="51036" y="31799"/>
                    <a:pt x="51039" y="31799"/>
                  </a:cubicBezTo>
                  <a:cubicBezTo>
                    <a:pt x="51976" y="31799"/>
                    <a:pt x="48676" y="1772"/>
                    <a:pt x="48676" y="1772"/>
                  </a:cubicBezTo>
                  <a:cubicBezTo>
                    <a:pt x="48676" y="1772"/>
                    <a:pt x="46073" y="1243"/>
                    <a:pt x="43439" y="1243"/>
                  </a:cubicBezTo>
                  <a:cubicBezTo>
                    <a:pt x="41580" y="1243"/>
                    <a:pt x="39704" y="1506"/>
                    <a:pt x="38718" y="2405"/>
                  </a:cubicBezTo>
                  <a:cubicBezTo>
                    <a:pt x="38718" y="2405"/>
                    <a:pt x="34487" y="0"/>
                    <a:pt x="2772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34;p44">
              <a:extLst>
                <a:ext uri="{FF2B5EF4-FFF2-40B4-BE49-F238E27FC236}">
                  <a16:creationId xmlns:a16="http://schemas.microsoft.com/office/drawing/2014/main" id="{AA21FAD2-6CD1-521F-CF92-00A682EBEBEF}"/>
                </a:ext>
              </a:extLst>
            </p:cNvPr>
            <p:cNvSpPr/>
            <p:nvPr/>
          </p:nvSpPr>
          <p:spPr>
            <a:xfrm>
              <a:off x="6696058" y="3138258"/>
              <a:ext cx="1079827" cy="1036589"/>
            </a:xfrm>
            <a:custGeom>
              <a:avLst/>
              <a:gdLst/>
              <a:ahLst/>
              <a:cxnLst/>
              <a:rect l="l" t="t" r="r" b="b"/>
              <a:pathLst>
                <a:path w="51996" h="49914" fill="none" extrusionOk="0">
                  <a:moveTo>
                    <a:pt x="48676" y="5252"/>
                  </a:moveTo>
                  <a:cubicBezTo>
                    <a:pt x="48676" y="5252"/>
                    <a:pt x="41102" y="3713"/>
                    <a:pt x="38718" y="5885"/>
                  </a:cubicBezTo>
                  <a:cubicBezTo>
                    <a:pt x="38718" y="5885"/>
                    <a:pt x="28367" y="1"/>
                    <a:pt x="14184" y="6640"/>
                  </a:cubicBezTo>
                  <a:cubicBezTo>
                    <a:pt x="1" y="13279"/>
                    <a:pt x="16387" y="45749"/>
                    <a:pt x="16387" y="45749"/>
                  </a:cubicBezTo>
                  <a:cubicBezTo>
                    <a:pt x="16387" y="45749"/>
                    <a:pt x="24142" y="49914"/>
                    <a:pt x="29544" y="48194"/>
                  </a:cubicBezTo>
                  <a:lnTo>
                    <a:pt x="28910" y="43788"/>
                  </a:lnTo>
                  <a:lnTo>
                    <a:pt x="27492" y="43003"/>
                  </a:lnTo>
                  <a:cubicBezTo>
                    <a:pt x="27492" y="43003"/>
                    <a:pt x="31898" y="40861"/>
                    <a:pt x="32562" y="31958"/>
                  </a:cubicBezTo>
                  <a:cubicBezTo>
                    <a:pt x="32562" y="31958"/>
                    <a:pt x="50065" y="35097"/>
                    <a:pt x="51030" y="35278"/>
                  </a:cubicBezTo>
                  <a:cubicBezTo>
                    <a:pt x="51996" y="35459"/>
                    <a:pt x="48676" y="5252"/>
                    <a:pt x="48676" y="5252"/>
                  </a:cubicBezTo>
                  <a:close/>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35;p44">
              <a:extLst>
                <a:ext uri="{FF2B5EF4-FFF2-40B4-BE49-F238E27FC236}">
                  <a16:creationId xmlns:a16="http://schemas.microsoft.com/office/drawing/2014/main" id="{2B6708FC-282C-9ABF-3C25-5A00846E5633}"/>
                </a:ext>
              </a:extLst>
            </p:cNvPr>
            <p:cNvSpPr/>
            <p:nvPr/>
          </p:nvSpPr>
          <p:spPr>
            <a:xfrm>
              <a:off x="7407989" y="2631884"/>
              <a:ext cx="664955" cy="605186"/>
            </a:xfrm>
            <a:custGeom>
              <a:avLst/>
              <a:gdLst/>
              <a:ahLst/>
              <a:cxnLst/>
              <a:rect l="l" t="t" r="r" b="b"/>
              <a:pathLst>
                <a:path w="32019" h="29141" extrusionOk="0">
                  <a:moveTo>
                    <a:pt x="26858" y="1"/>
                  </a:moveTo>
                  <a:cubicBezTo>
                    <a:pt x="26858" y="1"/>
                    <a:pt x="21064" y="3622"/>
                    <a:pt x="19405" y="6338"/>
                  </a:cubicBezTo>
                  <a:cubicBezTo>
                    <a:pt x="17715" y="9024"/>
                    <a:pt x="14848" y="14425"/>
                    <a:pt x="14848" y="14425"/>
                  </a:cubicBezTo>
                  <a:lnTo>
                    <a:pt x="6398" y="10985"/>
                  </a:lnTo>
                  <a:lnTo>
                    <a:pt x="1" y="15753"/>
                  </a:lnTo>
                  <a:cubicBezTo>
                    <a:pt x="1" y="15753"/>
                    <a:pt x="3803" y="28065"/>
                    <a:pt x="9416" y="29092"/>
                  </a:cubicBezTo>
                  <a:cubicBezTo>
                    <a:pt x="9597" y="29125"/>
                    <a:pt x="9790" y="29141"/>
                    <a:pt x="9993" y="29141"/>
                  </a:cubicBezTo>
                  <a:cubicBezTo>
                    <a:pt x="16083" y="29141"/>
                    <a:pt x="32019" y="14788"/>
                    <a:pt x="32019" y="14788"/>
                  </a:cubicBezTo>
                  <a:lnTo>
                    <a:pt x="2685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36;p44">
              <a:extLst>
                <a:ext uri="{FF2B5EF4-FFF2-40B4-BE49-F238E27FC236}">
                  <a16:creationId xmlns:a16="http://schemas.microsoft.com/office/drawing/2014/main" id="{B8300347-37FA-5724-A918-EF26790EDA91}"/>
                </a:ext>
              </a:extLst>
            </p:cNvPr>
            <p:cNvSpPr/>
            <p:nvPr/>
          </p:nvSpPr>
          <p:spPr>
            <a:xfrm>
              <a:off x="7394220" y="2443252"/>
              <a:ext cx="144147" cy="394209"/>
            </a:xfrm>
            <a:custGeom>
              <a:avLst/>
              <a:gdLst/>
              <a:ahLst/>
              <a:cxnLst/>
              <a:rect l="l" t="t" r="r" b="b"/>
              <a:pathLst>
                <a:path w="6941" h="18982" extrusionOk="0">
                  <a:moveTo>
                    <a:pt x="5975" y="0"/>
                  </a:moveTo>
                  <a:cubicBezTo>
                    <a:pt x="1660" y="12373"/>
                    <a:pt x="0" y="18982"/>
                    <a:pt x="0" y="18982"/>
                  </a:cubicBezTo>
                  <a:cubicBezTo>
                    <a:pt x="2324" y="14335"/>
                    <a:pt x="6941" y="272"/>
                    <a:pt x="6941" y="272"/>
                  </a:cubicBezTo>
                  <a:lnTo>
                    <a:pt x="5975" y="0"/>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37;p44">
              <a:extLst>
                <a:ext uri="{FF2B5EF4-FFF2-40B4-BE49-F238E27FC236}">
                  <a16:creationId xmlns:a16="http://schemas.microsoft.com/office/drawing/2014/main" id="{4033A2CD-BD7D-6455-C6A6-6E51529F6B78}"/>
                </a:ext>
              </a:extLst>
            </p:cNvPr>
            <p:cNvSpPr/>
            <p:nvPr/>
          </p:nvSpPr>
          <p:spPr>
            <a:xfrm>
              <a:off x="7324649" y="2561689"/>
              <a:ext cx="408621" cy="88386"/>
            </a:xfrm>
            <a:custGeom>
              <a:avLst/>
              <a:gdLst/>
              <a:ahLst/>
              <a:cxnLst/>
              <a:rect l="l" t="t" r="r" b="b"/>
              <a:pathLst>
                <a:path w="19676" h="4256" extrusionOk="0">
                  <a:moveTo>
                    <a:pt x="19434" y="1"/>
                  </a:moveTo>
                  <a:cubicBezTo>
                    <a:pt x="6549" y="2415"/>
                    <a:pt x="0" y="4256"/>
                    <a:pt x="0" y="4256"/>
                  </a:cubicBezTo>
                  <a:cubicBezTo>
                    <a:pt x="5191" y="3984"/>
                    <a:pt x="19676" y="967"/>
                    <a:pt x="19676" y="967"/>
                  </a:cubicBezTo>
                  <a:lnTo>
                    <a:pt x="19434" y="1"/>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38;p44">
              <a:extLst>
                <a:ext uri="{FF2B5EF4-FFF2-40B4-BE49-F238E27FC236}">
                  <a16:creationId xmlns:a16="http://schemas.microsoft.com/office/drawing/2014/main" id="{43150F2C-EDD6-F513-A2B1-ACB9F926117F}"/>
                </a:ext>
              </a:extLst>
            </p:cNvPr>
            <p:cNvSpPr/>
            <p:nvPr/>
          </p:nvSpPr>
          <p:spPr>
            <a:xfrm>
              <a:off x="6908510" y="2582498"/>
              <a:ext cx="721359" cy="1360583"/>
            </a:xfrm>
            <a:custGeom>
              <a:avLst/>
              <a:gdLst/>
              <a:ahLst/>
              <a:cxnLst/>
              <a:rect l="l" t="t" r="r" b="b"/>
              <a:pathLst>
                <a:path w="34735" h="65515" extrusionOk="0">
                  <a:moveTo>
                    <a:pt x="29565" y="1"/>
                  </a:moveTo>
                  <a:cubicBezTo>
                    <a:pt x="28802" y="1"/>
                    <a:pt x="27854" y="1051"/>
                    <a:pt x="27854" y="1051"/>
                  </a:cubicBezTo>
                  <a:cubicBezTo>
                    <a:pt x="27854" y="1051"/>
                    <a:pt x="27166" y="1032"/>
                    <a:pt x="26337" y="1032"/>
                  </a:cubicBezTo>
                  <a:cubicBezTo>
                    <a:pt x="25369" y="1032"/>
                    <a:pt x="24207" y="1058"/>
                    <a:pt x="23720" y="1172"/>
                  </a:cubicBezTo>
                  <a:cubicBezTo>
                    <a:pt x="22784" y="1353"/>
                    <a:pt x="19767" y="6332"/>
                    <a:pt x="18801" y="12337"/>
                  </a:cubicBezTo>
                  <a:cubicBezTo>
                    <a:pt x="17835" y="18373"/>
                    <a:pt x="16568" y="21783"/>
                    <a:pt x="13339" y="23442"/>
                  </a:cubicBezTo>
                  <a:cubicBezTo>
                    <a:pt x="6127" y="27154"/>
                    <a:pt x="333" y="35393"/>
                    <a:pt x="2294" y="43631"/>
                  </a:cubicBezTo>
                  <a:cubicBezTo>
                    <a:pt x="4256" y="51869"/>
                    <a:pt x="1" y="61315"/>
                    <a:pt x="31" y="63125"/>
                  </a:cubicBezTo>
                  <a:cubicBezTo>
                    <a:pt x="77" y="64477"/>
                    <a:pt x="5337" y="65515"/>
                    <a:pt x="8701" y="65515"/>
                  </a:cubicBezTo>
                  <a:cubicBezTo>
                    <a:pt x="9770" y="65515"/>
                    <a:pt x="10648" y="65410"/>
                    <a:pt x="11106" y="65177"/>
                  </a:cubicBezTo>
                  <a:cubicBezTo>
                    <a:pt x="11767" y="64847"/>
                    <a:pt x="12683" y="64739"/>
                    <a:pt x="13640" y="64739"/>
                  </a:cubicBezTo>
                  <a:cubicBezTo>
                    <a:pt x="15435" y="64739"/>
                    <a:pt x="17375" y="65118"/>
                    <a:pt x="18058" y="65118"/>
                  </a:cubicBezTo>
                  <a:cubicBezTo>
                    <a:pt x="18075" y="65118"/>
                    <a:pt x="18092" y="65117"/>
                    <a:pt x="18107" y="65117"/>
                  </a:cubicBezTo>
                  <a:cubicBezTo>
                    <a:pt x="19103" y="65117"/>
                    <a:pt x="22513" y="52925"/>
                    <a:pt x="21879" y="44838"/>
                  </a:cubicBezTo>
                  <a:cubicBezTo>
                    <a:pt x="21276" y="36751"/>
                    <a:pt x="28518" y="33612"/>
                    <a:pt x="29665" y="29176"/>
                  </a:cubicBezTo>
                  <a:cubicBezTo>
                    <a:pt x="30781" y="24740"/>
                    <a:pt x="34735" y="4823"/>
                    <a:pt x="32954" y="2892"/>
                  </a:cubicBezTo>
                  <a:cubicBezTo>
                    <a:pt x="32954" y="2892"/>
                    <a:pt x="30510" y="236"/>
                    <a:pt x="29755" y="25"/>
                  </a:cubicBezTo>
                  <a:cubicBezTo>
                    <a:pt x="29694" y="8"/>
                    <a:pt x="29630" y="1"/>
                    <a:pt x="29565" y="1"/>
                  </a:cubicBezTo>
                  <a:close/>
                </a:path>
              </a:pathLst>
            </a:custGeom>
            <a:solidFill>
              <a:schemeClr val="dk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39;p44">
              <a:extLst>
                <a:ext uri="{FF2B5EF4-FFF2-40B4-BE49-F238E27FC236}">
                  <a16:creationId xmlns:a16="http://schemas.microsoft.com/office/drawing/2014/main" id="{F20A8F36-14E8-EF84-DFD5-E2DFD2AE486A}"/>
                </a:ext>
              </a:extLst>
            </p:cNvPr>
            <p:cNvSpPr/>
            <p:nvPr/>
          </p:nvSpPr>
          <p:spPr>
            <a:xfrm>
              <a:off x="7465660" y="2577494"/>
              <a:ext cx="178621" cy="187281"/>
            </a:xfrm>
            <a:custGeom>
              <a:avLst/>
              <a:gdLst/>
              <a:ahLst/>
              <a:cxnLst/>
              <a:rect l="l" t="t" r="r" b="b"/>
              <a:pathLst>
                <a:path w="8601" h="9018" extrusionOk="0">
                  <a:moveTo>
                    <a:pt x="5240" y="1"/>
                  </a:moveTo>
                  <a:cubicBezTo>
                    <a:pt x="5170" y="1"/>
                    <a:pt x="5113" y="18"/>
                    <a:pt x="5070" y="55"/>
                  </a:cubicBezTo>
                  <a:cubicBezTo>
                    <a:pt x="4768" y="356"/>
                    <a:pt x="4497" y="749"/>
                    <a:pt x="4316" y="1171"/>
                  </a:cubicBezTo>
                  <a:cubicBezTo>
                    <a:pt x="4316" y="1171"/>
                    <a:pt x="2807" y="1352"/>
                    <a:pt x="2837" y="2318"/>
                  </a:cubicBezTo>
                  <a:cubicBezTo>
                    <a:pt x="2837" y="2318"/>
                    <a:pt x="1328" y="2891"/>
                    <a:pt x="1298" y="3857"/>
                  </a:cubicBezTo>
                  <a:cubicBezTo>
                    <a:pt x="1298" y="3857"/>
                    <a:pt x="0" y="3857"/>
                    <a:pt x="453" y="5939"/>
                  </a:cubicBezTo>
                  <a:cubicBezTo>
                    <a:pt x="634" y="7086"/>
                    <a:pt x="1177" y="8172"/>
                    <a:pt x="1992" y="9017"/>
                  </a:cubicBezTo>
                  <a:lnTo>
                    <a:pt x="8601" y="6392"/>
                  </a:lnTo>
                  <a:cubicBezTo>
                    <a:pt x="8389" y="5034"/>
                    <a:pt x="8118" y="3706"/>
                    <a:pt x="7756" y="2409"/>
                  </a:cubicBezTo>
                  <a:cubicBezTo>
                    <a:pt x="7403" y="1351"/>
                    <a:pt x="5856" y="1"/>
                    <a:pt x="5240" y="1"/>
                  </a:cubicBezTo>
                  <a:close/>
                </a:path>
              </a:pathLst>
            </a:custGeom>
            <a:solidFill>
              <a:schemeClr val="lt1"/>
            </a:solidFill>
            <a:ln w="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140;p44">
              <a:extLst>
                <a:ext uri="{FF2B5EF4-FFF2-40B4-BE49-F238E27FC236}">
                  <a16:creationId xmlns:a16="http://schemas.microsoft.com/office/drawing/2014/main" id="{E605BDF0-A963-1B6C-A31A-EBA4CFC10B70}"/>
                </a:ext>
              </a:extLst>
            </p:cNvPr>
            <p:cNvSpPr/>
            <p:nvPr/>
          </p:nvSpPr>
          <p:spPr>
            <a:xfrm>
              <a:off x="7941319" y="2357711"/>
              <a:ext cx="272013" cy="269188"/>
            </a:xfrm>
            <a:custGeom>
              <a:avLst/>
              <a:gdLst/>
              <a:ahLst/>
              <a:cxnLst/>
              <a:rect l="l" t="t" r="r" b="b"/>
              <a:pathLst>
                <a:path w="13098" h="12962" extrusionOk="0">
                  <a:moveTo>
                    <a:pt x="10476" y="1"/>
                  </a:moveTo>
                  <a:cubicBezTo>
                    <a:pt x="8235" y="1"/>
                    <a:pt x="1" y="7741"/>
                    <a:pt x="1" y="7741"/>
                  </a:cubicBezTo>
                  <a:cubicBezTo>
                    <a:pt x="1" y="7741"/>
                    <a:pt x="5523" y="8948"/>
                    <a:pt x="6730" y="12961"/>
                  </a:cubicBezTo>
                  <a:lnTo>
                    <a:pt x="13097" y="5990"/>
                  </a:lnTo>
                  <a:cubicBezTo>
                    <a:pt x="13097" y="5990"/>
                    <a:pt x="10472" y="4934"/>
                    <a:pt x="11015" y="890"/>
                  </a:cubicBezTo>
                  <a:cubicBezTo>
                    <a:pt x="11100" y="265"/>
                    <a:pt x="10890" y="1"/>
                    <a:pt x="10476"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41;p44">
              <a:extLst>
                <a:ext uri="{FF2B5EF4-FFF2-40B4-BE49-F238E27FC236}">
                  <a16:creationId xmlns:a16="http://schemas.microsoft.com/office/drawing/2014/main" id="{C7173B7E-DE0F-9807-4AD5-859B620435B2}"/>
                </a:ext>
              </a:extLst>
            </p:cNvPr>
            <p:cNvSpPr/>
            <p:nvPr/>
          </p:nvSpPr>
          <p:spPr>
            <a:xfrm>
              <a:off x="7769614" y="2022108"/>
              <a:ext cx="475680" cy="522365"/>
            </a:xfrm>
            <a:custGeom>
              <a:avLst/>
              <a:gdLst/>
              <a:ahLst/>
              <a:cxnLst/>
              <a:rect l="l" t="t" r="r" b="b"/>
              <a:pathLst>
                <a:path w="22905" h="25153" extrusionOk="0">
                  <a:moveTo>
                    <a:pt x="13257" y="0"/>
                  </a:moveTo>
                  <a:cubicBezTo>
                    <a:pt x="11376" y="0"/>
                    <a:pt x="9140" y="364"/>
                    <a:pt x="6488" y="1147"/>
                  </a:cubicBezTo>
                  <a:cubicBezTo>
                    <a:pt x="272" y="2958"/>
                    <a:pt x="1690" y="13791"/>
                    <a:pt x="1690" y="13791"/>
                  </a:cubicBezTo>
                  <a:cubicBezTo>
                    <a:pt x="1690" y="13791"/>
                    <a:pt x="0" y="16356"/>
                    <a:pt x="453" y="17141"/>
                  </a:cubicBezTo>
                  <a:cubicBezTo>
                    <a:pt x="606" y="17422"/>
                    <a:pt x="1580" y="17443"/>
                    <a:pt x="1876" y="17443"/>
                  </a:cubicBezTo>
                  <a:cubicBezTo>
                    <a:pt x="1930" y="17443"/>
                    <a:pt x="1962" y="17443"/>
                    <a:pt x="1962" y="17443"/>
                  </a:cubicBezTo>
                  <a:cubicBezTo>
                    <a:pt x="2203" y="18318"/>
                    <a:pt x="2595" y="19133"/>
                    <a:pt x="3078" y="19857"/>
                  </a:cubicBezTo>
                  <a:lnTo>
                    <a:pt x="2414" y="20159"/>
                  </a:lnTo>
                  <a:cubicBezTo>
                    <a:pt x="2897" y="22211"/>
                    <a:pt x="3712" y="24233"/>
                    <a:pt x="5040" y="24746"/>
                  </a:cubicBezTo>
                  <a:cubicBezTo>
                    <a:pt x="5687" y="24988"/>
                    <a:pt x="6364" y="25153"/>
                    <a:pt x="7249" y="25153"/>
                  </a:cubicBezTo>
                  <a:cubicBezTo>
                    <a:pt x="8345" y="25153"/>
                    <a:pt x="9759" y="24901"/>
                    <a:pt x="11829" y="24233"/>
                  </a:cubicBezTo>
                  <a:lnTo>
                    <a:pt x="20671" y="18107"/>
                  </a:lnTo>
                  <a:cubicBezTo>
                    <a:pt x="20671" y="18107"/>
                    <a:pt x="22904" y="15753"/>
                    <a:pt x="22844" y="13852"/>
                  </a:cubicBezTo>
                  <a:cubicBezTo>
                    <a:pt x="22651" y="5834"/>
                    <a:pt x="20796" y="0"/>
                    <a:pt x="1325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142;p44">
              <a:extLst>
                <a:ext uri="{FF2B5EF4-FFF2-40B4-BE49-F238E27FC236}">
                  <a16:creationId xmlns:a16="http://schemas.microsoft.com/office/drawing/2014/main" id="{A6206ADA-B1D4-88EF-B507-282FF9946A2B}"/>
                </a:ext>
              </a:extLst>
            </p:cNvPr>
            <p:cNvSpPr/>
            <p:nvPr/>
          </p:nvSpPr>
          <p:spPr>
            <a:xfrm>
              <a:off x="7769614" y="1964458"/>
              <a:ext cx="475680" cy="585976"/>
            </a:xfrm>
            <a:custGeom>
              <a:avLst/>
              <a:gdLst/>
              <a:ahLst/>
              <a:cxnLst/>
              <a:rect l="l" t="t" r="r" b="b"/>
              <a:pathLst>
                <a:path w="22905" h="28216" fill="none" extrusionOk="0">
                  <a:moveTo>
                    <a:pt x="20671" y="20883"/>
                  </a:moveTo>
                  <a:cubicBezTo>
                    <a:pt x="20671" y="20883"/>
                    <a:pt x="22904" y="18529"/>
                    <a:pt x="22844" y="16628"/>
                  </a:cubicBezTo>
                  <a:cubicBezTo>
                    <a:pt x="22603" y="6609"/>
                    <a:pt x="19766" y="0"/>
                    <a:pt x="6488" y="3923"/>
                  </a:cubicBezTo>
                  <a:cubicBezTo>
                    <a:pt x="272" y="5734"/>
                    <a:pt x="1690" y="16567"/>
                    <a:pt x="1690" y="16567"/>
                  </a:cubicBezTo>
                  <a:cubicBezTo>
                    <a:pt x="1690" y="16567"/>
                    <a:pt x="0" y="19132"/>
                    <a:pt x="453" y="19917"/>
                  </a:cubicBezTo>
                  <a:cubicBezTo>
                    <a:pt x="634" y="20249"/>
                    <a:pt x="1962" y="20219"/>
                    <a:pt x="1962" y="20219"/>
                  </a:cubicBezTo>
                  <a:cubicBezTo>
                    <a:pt x="2203" y="21094"/>
                    <a:pt x="2595" y="21909"/>
                    <a:pt x="3078" y="22633"/>
                  </a:cubicBezTo>
                  <a:lnTo>
                    <a:pt x="2414" y="22935"/>
                  </a:lnTo>
                  <a:cubicBezTo>
                    <a:pt x="2897" y="24987"/>
                    <a:pt x="3712" y="27009"/>
                    <a:pt x="5040" y="27522"/>
                  </a:cubicBezTo>
                  <a:cubicBezTo>
                    <a:pt x="6488" y="28065"/>
                    <a:pt x="8088" y="28216"/>
                    <a:pt x="11829" y="2700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143;p44">
              <a:extLst>
                <a:ext uri="{FF2B5EF4-FFF2-40B4-BE49-F238E27FC236}">
                  <a16:creationId xmlns:a16="http://schemas.microsoft.com/office/drawing/2014/main" id="{01D0D68E-75C8-9B75-D3C7-262E2486ABE6}"/>
                </a:ext>
              </a:extLst>
            </p:cNvPr>
            <p:cNvSpPr/>
            <p:nvPr/>
          </p:nvSpPr>
          <p:spPr>
            <a:xfrm>
              <a:off x="7780267" y="1967677"/>
              <a:ext cx="537089" cy="465317"/>
            </a:xfrm>
            <a:custGeom>
              <a:avLst/>
              <a:gdLst/>
              <a:ahLst/>
              <a:cxnLst/>
              <a:rect l="l" t="t" r="r" b="b"/>
              <a:pathLst>
                <a:path w="25862" h="22406" extrusionOk="0">
                  <a:moveTo>
                    <a:pt x="13019" y="0"/>
                  </a:moveTo>
                  <a:cubicBezTo>
                    <a:pt x="10845" y="0"/>
                    <a:pt x="8556" y="464"/>
                    <a:pt x="6337" y="1324"/>
                  </a:cubicBezTo>
                  <a:cubicBezTo>
                    <a:pt x="0" y="3798"/>
                    <a:pt x="1931" y="7933"/>
                    <a:pt x="1931" y="7933"/>
                  </a:cubicBezTo>
                  <a:cubicBezTo>
                    <a:pt x="2377" y="7755"/>
                    <a:pt x="2807" y="7681"/>
                    <a:pt x="3214" y="7681"/>
                  </a:cubicBezTo>
                  <a:cubicBezTo>
                    <a:pt x="5372" y="7681"/>
                    <a:pt x="6906" y="9773"/>
                    <a:pt x="6880" y="9773"/>
                  </a:cubicBezTo>
                  <a:cubicBezTo>
                    <a:pt x="7303" y="14572"/>
                    <a:pt x="11045" y="15990"/>
                    <a:pt x="11045" y="15990"/>
                  </a:cubicBezTo>
                  <a:cubicBezTo>
                    <a:pt x="11045" y="15990"/>
                    <a:pt x="12089" y="14065"/>
                    <a:pt x="13325" y="14065"/>
                  </a:cubicBezTo>
                  <a:cubicBezTo>
                    <a:pt x="13771" y="14065"/>
                    <a:pt x="14241" y="14315"/>
                    <a:pt x="14696" y="14994"/>
                  </a:cubicBezTo>
                  <a:cubicBezTo>
                    <a:pt x="16416" y="17589"/>
                    <a:pt x="13881" y="20215"/>
                    <a:pt x="13881" y="20215"/>
                  </a:cubicBezTo>
                  <a:cubicBezTo>
                    <a:pt x="13881" y="20215"/>
                    <a:pt x="14413" y="22405"/>
                    <a:pt x="16705" y="22405"/>
                  </a:cubicBezTo>
                  <a:cubicBezTo>
                    <a:pt x="17504" y="22405"/>
                    <a:pt x="18517" y="22139"/>
                    <a:pt x="19796" y="21422"/>
                  </a:cubicBezTo>
                  <a:cubicBezTo>
                    <a:pt x="24745" y="18615"/>
                    <a:pt x="25862" y="10679"/>
                    <a:pt x="22693" y="5156"/>
                  </a:cubicBezTo>
                  <a:cubicBezTo>
                    <a:pt x="20639" y="1576"/>
                    <a:pt x="17025" y="0"/>
                    <a:pt x="13019" y="0"/>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144;p44">
              <a:extLst>
                <a:ext uri="{FF2B5EF4-FFF2-40B4-BE49-F238E27FC236}">
                  <a16:creationId xmlns:a16="http://schemas.microsoft.com/office/drawing/2014/main" id="{A27F6C03-D442-7AA5-3F09-3BD79523EBAF}"/>
                </a:ext>
              </a:extLst>
            </p:cNvPr>
            <p:cNvSpPr/>
            <p:nvPr/>
          </p:nvSpPr>
          <p:spPr>
            <a:xfrm>
              <a:off x="8120563" y="1837797"/>
              <a:ext cx="254547" cy="220675"/>
            </a:xfrm>
            <a:custGeom>
              <a:avLst/>
              <a:gdLst/>
              <a:ahLst/>
              <a:cxnLst/>
              <a:rect l="l" t="t" r="r" b="b"/>
              <a:pathLst>
                <a:path w="12257" h="10626" extrusionOk="0">
                  <a:moveTo>
                    <a:pt x="6074" y="1"/>
                  </a:moveTo>
                  <a:cubicBezTo>
                    <a:pt x="5373" y="1"/>
                    <a:pt x="4655" y="151"/>
                    <a:pt x="3953" y="486"/>
                  </a:cubicBezTo>
                  <a:cubicBezTo>
                    <a:pt x="0" y="2387"/>
                    <a:pt x="1087" y="7004"/>
                    <a:pt x="1087" y="7004"/>
                  </a:cubicBezTo>
                  <a:cubicBezTo>
                    <a:pt x="3591" y="8061"/>
                    <a:pt x="5824" y="10626"/>
                    <a:pt x="5824" y="10626"/>
                  </a:cubicBezTo>
                  <a:cubicBezTo>
                    <a:pt x="5824" y="10626"/>
                    <a:pt x="10079" y="10143"/>
                    <a:pt x="11286" y="6401"/>
                  </a:cubicBezTo>
                  <a:cubicBezTo>
                    <a:pt x="12256" y="3293"/>
                    <a:pt x="9354" y="1"/>
                    <a:pt x="6074" y="1"/>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45;p44">
              <a:extLst>
                <a:ext uri="{FF2B5EF4-FFF2-40B4-BE49-F238E27FC236}">
                  <a16:creationId xmlns:a16="http://schemas.microsoft.com/office/drawing/2014/main" id="{6F4AB837-D223-CF91-AAE1-FE9104E41F94}"/>
                </a:ext>
              </a:extLst>
            </p:cNvPr>
            <p:cNvSpPr/>
            <p:nvPr/>
          </p:nvSpPr>
          <p:spPr>
            <a:xfrm>
              <a:off x="7809716" y="2277798"/>
              <a:ext cx="23841" cy="62074"/>
            </a:xfrm>
            <a:custGeom>
              <a:avLst/>
              <a:gdLst/>
              <a:ahLst/>
              <a:cxnLst/>
              <a:rect l="l" t="t" r="r" b="b"/>
              <a:pathLst>
                <a:path w="1148" h="2989" extrusionOk="0">
                  <a:moveTo>
                    <a:pt x="544" y="1"/>
                  </a:moveTo>
                  <a:lnTo>
                    <a:pt x="0" y="2234"/>
                  </a:lnTo>
                  <a:cubicBezTo>
                    <a:pt x="91" y="2536"/>
                    <a:pt x="302" y="2807"/>
                    <a:pt x="544" y="2988"/>
                  </a:cubicBezTo>
                  <a:lnTo>
                    <a:pt x="1147" y="604"/>
                  </a:lnTo>
                  <a:cubicBezTo>
                    <a:pt x="1147" y="604"/>
                    <a:pt x="1117" y="423"/>
                    <a:pt x="5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46;p44">
              <a:extLst>
                <a:ext uri="{FF2B5EF4-FFF2-40B4-BE49-F238E27FC236}">
                  <a16:creationId xmlns:a16="http://schemas.microsoft.com/office/drawing/2014/main" id="{D099F7C1-CF5A-68F9-C11E-72D5251F6B1A}"/>
                </a:ext>
              </a:extLst>
            </p:cNvPr>
            <p:cNvSpPr/>
            <p:nvPr/>
          </p:nvSpPr>
          <p:spPr>
            <a:xfrm>
              <a:off x="7829133" y="2300995"/>
              <a:ext cx="17569" cy="42075"/>
            </a:xfrm>
            <a:custGeom>
              <a:avLst/>
              <a:gdLst/>
              <a:ahLst/>
              <a:cxnLst/>
              <a:rect l="l" t="t" r="r" b="b"/>
              <a:pathLst>
                <a:path w="846" h="2026" extrusionOk="0">
                  <a:moveTo>
                    <a:pt x="454" y="0"/>
                  </a:moveTo>
                  <a:lnTo>
                    <a:pt x="1" y="1992"/>
                  </a:lnTo>
                  <a:cubicBezTo>
                    <a:pt x="1" y="1992"/>
                    <a:pt x="59" y="2026"/>
                    <a:pt x="144" y="2026"/>
                  </a:cubicBezTo>
                  <a:cubicBezTo>
                    <a:pt x="271" y="2026"/>
                    <a:pt x="460" y="1950"/>
                    <a:pt x="604" y="1569"/>
                  </a:cubicBezTo>
                  <a:cubicBezTo>
                    <a:pt x="846" y="936"/>
                    <a:pt x="454" y="0"/>
                    <a:pt x="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47;p44">
              <a:extLst>
                <a:ext uri="{FF2B5EF4-FFF2-40B4-BE49-F238E27FC236}">
                  <a16:creationId xmlns:a16="http://schemas.microsoft.com/office/drawing/2014/main" id="{5A9D8CA8-B16D-E539-B31D-BEDB338A9DC0}"/>
                </a:ext>
              </a:extLst>
            </p:cNvPr>
            <p:cNvSpPr/>
            <p:nvPr/>
          </p:nvSpPr>
          <p:spPr>
            <a:xfrm>
              <a:off x="7834159" y="2430086"/>
              <a:ext cx="379173" cy="587969"/>
            </a:xfrm>
            <a:custGeom>
              <a:avLst/>
              <a:gdLst/>
              <a:ahLst/>
              <a:cxnLst/>
              <a:rect l="l" t="t" r="r" b="b"/>
              <a:pathLst>
                <a:path w="18258" h="28312" extrusionOk="0">
                  <a:moveTo>
                    <a:pt x="17343" y="0"/>
                  </a:moveTo>
                  <a:cubicBezTo>
                    <a:pt x="16658" y="0"/>
                    <a:pt x="10094" y="6463"/>
                    <a:pt x="6760" y="7515"/>
                  </a:cubicBezTo>
                  <a:cubicBezTo>
                    <a:pt x="3380" y="8571"/>
                    <a:pt x="5221" y="12886"/>
                    <a:pt x="5221" y="12886"/>
                  </a:cubicBezTo>
                  <a:cubicBezTo>
                    <a:pt x="5221" y="12886"/>
                    <a:pt x="0" y="17322"/>
                    <a:pt x="996" y="23479"/>
                  </a:cubicBezTo>
                  <a:cubicBezTo>
                    <a:pt x="1648" y="27637"/>
                    <a:pt x="3939" y="28312"/>
                    <a:pt x="5357" y="28312"/>
                  </a:cubicBezTo>
                  <a:cubicBezTo>
                    <a:pt x="6039" y="28312"/>
                    <a:pt x="6519" y="28156"/>
                    <a:pt x="6519" y="28156"/>
                  </a:cubicBezTo>
                  <a:lnTo>
                    <a:pt x="18257" y="2505"/>
                  </a:lnTo>
                  <a:cubicBezTo>
                    <a:pt x="18257" y="2505"/>
                    <a:pt x="18016" y="31"/>
                    <a:pt x="17352" y="1"/>
                  </a:cubicBezTo>
                  <a:cubicBezTo>
                    <a:pt x="17349" y="0"/>
                    <a:pt x="17346" y="0"/>
                    <a:pt x="1734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48;p44">
              <a:extLst>
                <a:ext uri="{FF2B5EF4-FFF2-40B4-BE49-F238E27FC236}">
                  <a16:creationId xmlns:a16="http://schemas.microsoft.com/office/drawing/2014/main" id="{3CDD363A-A48B-EE3E-E1C9-3451AB395CE0}"/>
                </a:ext>
              </a:extLst>
            </p:cNvPr>
            <p:cNvSpPr/>
            <p:nvPr/>
          </p:nvSpPr>
          <p:spPr>
            <a:xfrm>
              <a:off x="7452494" y="2482108"/>
              <a:ext cx="1031563" cy="1399439"/>
            </a:xfrm>
            <a:custGeom>
              <a:avLst/>
              <a:gdLst/>
              <a:ahLst/>
              <a:cxnLst/>
              <a:rect l="l" t="t" r="r" b="b"/>
              <a:pathLst>
                <a:path w="49672" h="67386" extrusionOk="0">
                  <a:moveTo>
                    <a:pt x="36635" y="0"/>
                  </a:moveTo>
                  <a:cubicBezTo>
                    <a:pt x="19344" y="9959"/>
                    <a:pt x="16839" y="26285"/>
                    <a:pt x="16839" y="26285"/>
                  </a:cubicBezTo>
                  <a:cubicBezTo>
                    <a:pt x="0" y="32049"/>
                    <a:pt x="12313" y="64368"/>
                    <a:pt x="12313" y="64368"/>
                  </a:cubicBezTo>
                  <a:lnTo>
                    <a:pt x="28518" y="67386"/>
                  </a:lnTo>
                  <a:cubicBezTo>
                    <a:pt x="34644" y="64157"/>
                    <a:pt x="49672" y="25832"/>
                    <a:pt x="46262" y="11558"/>
                  </a:cubicBezTo>
                  <a:cubicBezTo>
                    <a:pt x="44119" y="2626"/>
                    <a:pt x="36635" y="0"/>
                    <a:pt x="36635"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149;p44">
              <a:extLst>
                <a:ext uri="{FF2B5EF4-FFF2-40B4-BE49-F238E27FC236}">
                  <a16:creationId xmlns:a16="http://schemas.microsoft.com/office/drawing/2014/main" id="{A580E8A9-1090-B652-47BF-DD9B69DFE5A6}"/>
                </a:ext>
              </a:extLst>
            </p:cNvPr>
            <p:cNvSpPr/>
            <p:nvPr/>
          </p:nvSpPr>
          <p:spPr>
            <a:xfrm>
              <a:off x="7431809" y="2663720"/>
              <a:ext cx="809725" cy="594366"/>
            </a:xfrm>
            <a:custGeom>
              <a:avLst/>
              <a:gdLst/>
              <a:ahLst/>
              <a:cxnLst/>
              <a:rect l="l" t="t" r="r" b="b"/>
              <a:pathLst>
                <a:path w="38990" h="28620" extrusionOk="0">
                  <a:moveTo>
                    <a:pt x="10288" y="1"/>
                  </a:moveTo>
                  <a:cubicBezTo>
                    <a:pt x="8287" y="1"/>
                    <a:pt x="2893" y="1182"/>
                    <a:pt x="755" y="5046"/>
                  </a:cubicBezTo>
                  <a:cubicBezTo>
                    <a:pt x="1" y="6404"/>
                    <a:pt x="634" y="5378"/>
                    <a:pt x="966" y="7913"/>
                  </a:cubicBezTo>
                  <a:cubicBezTo>
                    <a:pt x="988" y="8031"/>
                    <a:pt x="1169" y="8069"/>
                    <a:pt x="1393" y="8069"/>
                  </a:cubicBezTo>
                  <a:cubicBezTo>
                    <a:pt x="1802" y="8069"/>
                    <a:pt x="2354" y="7943"/>
                    <a:pt x="2354" y="7943"/>
                  </a:cubicBezTo>
                  <a:lnTo>
                    <a:pt x="2354" y="7943"/>
                  </a:lnTo>
                  <a:cubicBezTo>
                    <a:pt x="876" y="16302"/>
                    <a:pt x="9084" y="27981"/>
                    <a:pt x="13852" y="28585"/>
                  </a:cubicBezTo>
                  <a:cubicBezTo>
                    <a:pt x="14049" y="28608"/>
                    <a:pt x="14271" y="28620"/>
                    <a:pt x="14514" y="28620"/>
                  </a:cubicBezTo>
                  <a:cubicBezTo>
                    <a:pt x="20151" y="28620"/>
                    <a:pt x="37543" y="22431"/>
                    <a:pt x="38989" y="18294"/>
                  </a:cubicBezTo>
                  <a:lnTo>
                    <a:pt x="20943" y="12349"/>
                  </a:lnTo>
                  <a:cubicBezTo>
                    <a:pt x="20368" y="12101"/>
                    <a:pt x="19913" y="12010"/>
                    <a:pt x="19555" y="12010"/>
                  </a:cubicBezTo>
                  <a:cubicBezTo>
                    <a:pt x="18563" y="12010"/>
                    <a:pt x="18318" y="12711"/>
                    <a:pt x="18318" y="12711"/>
                  </a:cubicBezTo>
                  <a:cubicBezTo>
                    <a:pt x="16236" y="8969"/>
                    <a:pt x="11679" y="3990"/>
                    <a:pt x="11679" y="3990"/>
                  </a:cubicBezTo>
                  <a:cubicBezTo>
                    <a:pt x="11679" y="3990"/>
                    <a:pt x="11770" y="550"/>
                    <a:pt x="10985" y="97"/>
                  </a:cubicBezTo>
                  <a:cubicBezTo>
                    <a:pt x="10875" y="36"/>
                    <a:pt x="10631" y="1"/>
                    <a:pt x="1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150;p44">
              <a:extLst>
                <a:ext uri="{FF2B5EF4-FFF2-40B4-BE49-F238E27FC236}">
                  <a16:creationId xmlns:a16="http://schemas.microsoft.com/office/drawing/2014/main" id="{9FF33614-1FA5-8283-300A-01FE5891A68B}"/>
                </a:ext>
              </a:extLst>
            </p:cNvPr>
            <p:cNvSpPr/>
            <p:nvPr/>
          </p:nvSpPr>
          <p:spPr>
            <a:xfrm>
              <a:off x="7431809" y="2656950"/>
              <a:ext cx="809725" cy="612309"/>
            </a:xfrm>
            <a:custGeom>
              <a:avLst/>
              <a:gdLst/>
              <a:ahLst/>
              <a:cxnLst/>
              <a:rect l="l" t="t" r="r" b="b"/>
              <a:pathLst>
                <a:path w="38990" h="29484" fill="none" extrusionOk="0">
                  <a:moveTo>
                    <a:pt x="38989" y="18620"/>
                  </a:moveTo>
                  <a:cubicBezTo>
                    <a:pt x="37481" y="22935"/>
                    <a:pt x="18620" y="29484"/>
                    <a:pt x="13852" y="28911"/>
                  </a:cubicBezTo>
                  <a:cubicBezTo>
                    <a:pt x="9084" y="28307"/>
                    <a:pt x="876" y="16628"/>
                    <a:pt x="2354" y="8269"/>
                  </a:cubicBezTo>
                  <a:cubicBezTo>
                    <a:pt x="2354" y="8269"/>
                    <a:pt x="1027" y="8571"/>
                    <a:pt x="966" y="8239"/>
                  </a:cubicBezTo>
                  <a:cubicBezTo>
                    <a:pt x="634" y="5704"/>
                    <a:pt x="1" y="6730"/>
                    <a:pt x="755" y="5372"/>
                  </a:cubicBezTo>
                  <a:cubicBezTo>
                    <a:pt x="3260" y="846"/>
                    <a:pt x="10231" y="1"/>
                    <a:pt x="10985" y="423"/>
                  </a:cubicBezTo>
                  <a:cubicBezTo>
                    <a:pt x="11770" y="876"/>
                    <a:pt x="11679" y="4316"/>
                    <a:pt x="11679" y="4316"/>
                  </a:cubicBezTo>
                  <a:cubicBezTo>
                    <a:pt x="11679" y="4316"/>
                    <a:pt x="16236" y="9295"/>
                    <a:pt x="18318" y="13037"/>
                  </a:cubicBezTo>
                  <a:cubicBezTo>
                    <a:pt x="18318" y="13037"/>
                    <a:pt x="18771" y="11740"/>
                    <a:pt x="20943" y="1267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151;p44">
              <a:extLst>
                <a:ext uri="{FF2B5EF4-FFF2-40B4-BE49-F238E27FC236}">
                  <a16:creationId xmlns:a16="http://schemas.microsoft.com/office/drawing/2014/main" id="{F9439DCE-E304-2922-330C-6CD24C6F1D41}"/>
                </a:ext>
              </a:extLst>
            </p:cNvPr>
            <p:cNvSpPr/>
            <p:nvPr/>
          </p:nvSpPr>
          <p:spPr>
            <a:xfrm>
              <a:off x="7007529" y="3813222"/>
              <a:ext cx="410511" cy="594760"/>
            </a:xfrm>
            <a:custGeom>
              <a:avLst/>
              <a:gdLst/>
              <a:ahLst/>
              <a:cxnLst/>
              <a:rect l="l" t="t" r="r" b="b"/>
              <a:pathLst>
                <a:path w="19767" h="28639" extrusionOk="0">
                  <a:moveTo>
                    <a:pt x="14576" y="1"/>
                  </a:moveTo>
                  <a:lnTo>
                    <a:pt x="13550" y="1811"/>
                  </a:lnTo>
                  <a:lnTo>
                    <a:pt x="11951" y="4648"/>
                  </a:lnTo>
                  <a:cubicBezTo>
                    <a:pt x="11528" y="5372"/>
                    <a:pt x="11438" y="6247"/>
                    <a:pt x="11709" y="7062"/>
                  </a:cubicBezTo>
                  <a:lnTo>
                    <a:pt x="10170" y="9778"/>
                  </a:lnTo>
                  <a:cubicBezTo>
                    <a:pt x="10053" y="9750"/>
                    <a:pt x="9936" y="9737"/>
                    <a:pt x="9821" y="9737"/>
                  </a:cubicBezTo>
                  <a:cubicBezTo>
                    <a:pt x="9314" y="9737"/>
                    <a:pt x="8847" y="9999"/>
                    <a:pt x="8601" y="10442"/>
                  </a:cubicBezTo>
                  <a:lnTo>
                    <a:pt x="8299" y="10955"/>
                  </a:lnTo>
                  <a:cubicBezTo>
                    <a:pt x="8239" y="11076"/>
                    <a:pt x="8179" y="11166"/>
                    <a:pt x="8149" y="11287"/>
                  </a:cubicBezTo>
                  <a:cubicBezTo>
                    <a:pt x="7998" y="11981"/>
                    <a:pt x="7455" y="12464"/>
                    <a:pt x="6760" y="12554"/>
                  </a:cubicBezTo>
                  <a:cubicBezTo>
                    <a:pt x="7032" y="13188"/>
                    <a:pt x="6881" y="13942"/>
                    <a:pt x="6398" y="14395"/>
                  </a:cubicBezTo>
                  <a:cubicBezTo>
                    <a:pt x="6308" y="14486"/>
                    <a:pt x="6247" y="14576"/>
                    <a:pt x="6187" y="14697"/>
                  </a:cubicBezTo>
                  <a:lnTo>
                    <a:pt x="5885" y="15210"/>
                  </a:lnTo>
                  <a:cubicBezTo>
                    <a:pt x="5855" y="15270"/>
                    <a:pt x="5825" y="15361"/>
                    <a:pt x="5795" y="15421"/>
                  </a:cubicBezTo>
                  <a:cubicBezTo>
                    <a:pt x="5614" y="15934"/>
                    <a:pt x="5734" y="16508"/>
                    <a:pt x="6127" y="16900"/>
                  </a:cubicBezTo>
                  <a:lnTo>
                    <a:pt x="4588" y="19616"/>
                  </a:lnTo>
                  <a:cubicBezTo>
                    <a:pt x="3743" y="19797"/>
                    <a:pt x="3049" y="20340"/>
                    <a:pt x="2626" y="21064"/>
                  </a:cubicBezTo>
                  <a:lnTo>
                    <a:pt x="1" y="25712"/>
                  </a:lnTo>
                  <a:lnTo>
                    <a:pt x="5191" y="28639"/>
                  </a:lnTo>
                  <a:lnTo>
                    <a:pt x="7817" y="23991"/>
                  </a:lnTo>
                  <a:cubicBezTo>
                    <a:pt x="8239" y="23267"/>
                    <a:pt x="8330" y="22392"/>
                    <a:pt x="8058" y="21607"/>
                  </a:cubicBezTo>
                  <a:lnTo>
                    <a:pt x="9597" y="18861"/>
                  </a:lnTo>
                  <a:cubicBezTo>
                    <a:pt x="9715" y="18891"/>
                    <a:pt x="9835" y="18905"/>
                    <a:pt x="9954" y="18905"/>
                  </a:cubicBezTo>
                  <a:cubicBezTo>
                    <a:pt x="10446" y="18905"/>
                    <a:pt x="10923" y="18659"/>
                    <a:pt x="11166" y="18197"/>
                  </a:cubicBezTo>
                  <a:lnTo>
                    <a:pt x="11468" y="17684"/>
                  </a:lnTo>
                  <a:cubicBezTo>
                    <a:pt x="11528" y="17594"/>
                    <a:pt x="11559" y="17473"/>
                    <a:pt x="11589" y="17352"/>
                  </a:cubicBezTo>
                  <a:cubicBezTo>
                    <a:pt x="11679" y="17021"/>
                    <a:pt x="11860" y="16719"/>
                    <a:pt x="12102" y="16508"/>
                  </a:cubicBezTo>
                  <a:cubicBezTo>
                    <a:pt x="12343" y="16266"/>
                    <a:pt x="12645" y="16115"/>
                    <a:pt x="12977" y="16085"/>
                  </a:cubicBezTo>
                  <a:cubicBezTo>
                    <a:pt x="12705" y="15451"/>
                    <a:pt x="12856" y="14727"/>
                    <a:pt x="13369" y="14244"/>
                  </a:cubicBezTo>
                  <a:cubicBezTo>
                    <a:pt x="13460" y="14154"/>
                    <a:pt x="13520" y="14063"/>
                    <a:pt x="13580" y="13942"/>
                  </a:cubicBezTo>
                  <a:lnTo>
                    <a:pt x="13882" y="13429"/>
                  </a:lnTo>
                  <a:cubicBezTo>
                    <a:pt x="14184" y="12886"/>
                    <a:pt x="14093" y="12192"/>
                    <a:pt x="13641" y="11770"/>
                  </a:cubicBezTo>
                  <a:lnTo>
                    <a:pt x="15180" y="9024"/>
                  </a:lnTo>
                  <a:cubicBezTo>
                    <a:pt x="15995" y="8843"/>
                    <a:pt x="16719" y="8330"/>
                    <a:pt x="17141" y="7575"/>
                  </a:cubicBezTo>
                  <a:lnTo>
                    <a:pt x="19706" y="3018"/>
                  </a:lnTo>
                  <a:lnTo>
                    <a:pt x="19767" y="2958"/>
                  </a:lnTo>
                  <a:lnTo>
                    <a:pt x="1457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152;p44">
              <a:extLst>
                <a:ext uri="{FF2B5EF4-FFF2-40B4-BE49-F238E27FC236}">
                  <a16:creationId xmlns:a16="http://schemas.microsoft.com/office/drawing/2014/main" id="{5F985BA8-D85A-1A0A-05F0-357C8A81C528}"/>
                </a:ext>
              </a:extLst>
            </p:cNvPr>
            <p:cNvSpPr/>
            <p:nvPr/>
          </p:nvSpPr>
          <p:spPr>
            <a:xfrm>
              <a:off x="7953219" y="3954233"/>
              <a:ext cx="213739" cy="626099"/>
            </a:xfrm>
            <a:custGeom>
              <a:avLst/>
              <a:gdLst/>
              <a:ahLst/>
              <a:cxnLst/>
              <a:rect l="l" t="t" r="r" b="b"/>
              <a:pathLst>
                <a:path w="10292" h="30148" extrusionOk="0">
                  <a:moveTo>
                    <a:pt x="5885" y="1"/>
                  </a:moveTo>
                  <a:lnTo>
                    <a:pt x="1" y="906"/>
                  </a:lnTo>
                  <a:lnTo>
                    <a:pt x="61" y="1268"/>
                  </a:lnTo>
                  <a:lnTo>
                    <a:pt x="786" y="6187"/>
                  </a:lnTo>
                  <a:cubicBezTo>
                    <a:pt x="906" y="7002"/>
                    <a:pt x="1389" y="7756"/>
                    <a:pt x="2083" y="8209"/>
                  </a:cubicBezTo>
                  <a:lnTo>
                    <a:pt x="2566" y="11317"/>
                  </a:lnTo>
                  <a:cubicBezTo>
                    <a:pt x="1962" y="11558"/>
                    <a:pt x="1630" y="12192"/>
                    <a:pt x="1721" y="12796"/>
                  </a:cubicBezTo>
                  <a:lnTo>
                    <a:pt x="1812" y="13399"/>
                  </a:lnTo>
                  <a:cubicBezTo>
                    <a:pt x="1842" y="13520"/>
                    <a:pt x="1872" y="13641"/>
                    <a:pt x="1932" y="13731"/>
                  </a:cubicBezTo>
                  <a:cubicBezTo>
                    <a:pt x="2204" y="14365"/>
                    <a:pt x="2083" y="15119"/>
                    <a:pt x="1600" y="15602"/>
                  </a:cubicBezTo>
                  <a:cubicBezTo>
                    <a:pt x="2143" y="15874"/>
                    <a:pt x="2475" y="16447"/>
                    <a:pt x="2475" y="17051"/>
                  </a:cubicBezTo>
                  <a:cubicBezTo>
                    <a:pt x="2475" y="17141"/>
                    <a:pt x="2475" y="17201"/>
                    <a:pt x="2475" y="17262"/>
                  </a:cubicBezTo>
                  <a:cubicBezTo>
                    <a:pt x="2445" y="17413"/>
                    <a:pt x="2445" y="17533"/>
                    <a:pt x="2475" y="17654"/>
                  </a:cubicBezTo>
                  <a:lnTo>
                    <a:pt x="2536" y="18258"/>
                  </a:lnTo>
                  <a:cubicBezTo>
                    <a:pt x="2657" y="18861"/>
                    <a:pt x="3139" y="19344"/>
                    <a:pt x="3773" y="19404"/>
                  </a:cubicBezTo>
                  <a:lnTo>
                    <a:pt x="4226" y="22543"/>
                  </a:lnTo>
                  <a:cubicBezTo>
                    <a:pt x="3713" y="23177"/>
                    <a:pt x="3471" y="24021"/>
                    <a:pt x="3592" y="24866"/>
                  </a:cubicBezTo>
                  <a:lnTo>
                    <a:pt x="4377" y="30147"/>
                  </a:lnTo>
                  <a:lnTo>
                    <a:pt x="10291" y="29242"/>
                  </a:lnTo>
                  <a:lnTo>
                    <a:pt x="9477" y="23961"/>
                  </a:lnTo>
                  <a:cubicBezTo>
                    <a:pt x="9416" y="23448"/>
                    <a:pt x="9205" y="22965"/>
                    <a:pt x="8873" y="22543"/>
                  </a:cubicBezTo>
                  <a:cubicBezTo>
                    <a:pt x="8692" y="22301"/>
                    <a:pt x="8450" y="22090"/>
                    <a:pt x="8179" y="21909"/>
                  </a:cubicBezTo>
                  <a:lnTo>
                    <a:pt x="7726" y="18801"/>
                  </a:lnTo>
                  <a:cubicBezTo>
                    <a:pt x="8300" y="18559"/>
                    <a:pt x="8632" y="17956"/>
                    <a:pt x="8541" y="17322"/>
                  </a:cubicBezTo>
                  <a:lnTo>
                    <a:pt x="8450" y="16749"/>
                  </a:lnTo>
                  <a:cubicBezTo>
                    <a:pt x="8450" y="16628"/>
                    <a:pt x="8390" y="16507"/>
                    <a:pt x="8360" y="16387"/>
                  </a:cubicBezTo>
                  <a:cubicBezTo>
                    <a:pt x="8058" y="15783"/>
                    <a:pt x="8179" y="15029"/>
                    <a:pt x="8662" y="14546"/>
                  </a:cubicBezTo>
                  <a:cubicBezTo>
                    <a:pt x="8058" y="14214"/>
                    <a:pt x="7726" y="13550"/>
                    <a:pt x="7817" y="12856"/>
                  </a:cubicBezTo>
                  <a:cubicBezTo>
                    <a:pt x="7847" y="12735"/>
                    <a:pt x="7847" y="12615"/>
                    <a:pt x="7817" y="12494"/>
                  </a:cubicBezTo>
                  <a:lnTo>
                    <a:pt x="7726" y="11890"/>
                  </a:lnTo>
                  <a:cubicBezTo>
                    <a:pt x="7636" y="11257"/>
                    <a:pt x="7153" y="10774"/>
                    <a:pt x="6519" y="10713"/>
                  </a:cubicBezTo>
                  <a:lnTo>
                    <a:pt x="6036" y="7605"/>
                  </a:lnTo>
                  <a:cubicBezTo>
                    <a:pt x="6580" y="6971"/>
                    <a:pt x="6821" y="6126"/>
                    <a:pt x="6700" y="5281"/>
                  </a:cubicBezTo>
                  <a:lnTo>
                    <a:pt x="6278" y="2505"/>
                  </a:lnTo>
                  <a:lnTo>
                    <a:pt x="5885"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153;p44">
              <a:extLst>
                <a:ext uri="{FF2B5EF4-FFF2-40B4-BE49-F238E27FC236}">
                  <a16:creationId xmlns:a16="http://schemas.microsoft.com/office/drawing/2014/main" id="{F12FC3C8-4F69-E0C3-4431-4C6140C64314}"/>
                </a:ext>
              </a:extLst>
            </p:cNvPr>
            <p:cNvSpPr/>
            <p:nvPr/>
          </p:nvSpPr>
          <p:spPr>
            <a:xfrm>
              <a:off x="6766876" y="4117424"/>
              <a:ext cx="1684597" cy="568323"/>
            </a:xfrm>
            <a:custGeom>
              <a:avLst/>
              <a:gdLst/>
              <a:ahLst/>
              <a:cxnLst/>
              <a:rect l="l" t="t" r="r" b="b"/>
              <a:pathLst>
                <a:path w="81117" h="27366" extrusionOk="0">
                  <a:moveTo>
                    <a:pt x="4162" y="1"/>
                  </a:moveTo>
                  <a:cubicBezTo>
                    <a:pt x="3838" y="1"/>
                    <a:pt x="3510" y="104"/>
                    <a:pt x="3230" y="321"/>
                  </a:cubicBezTo>
                  <a:lnTo>
                    <a:pt x="2324" y="1045"/>
                  </a:lnTo>
                  <a:cubicBezTo>
                    <a:pt x="1811" y="1467"/>
                    <a:pt x="1298" y="1860"/>
                    <a:pt x="755" y="2282"/>
                  </a:cubicBezTo>
                  <a:lnTo>
                    <a:pt x="725" y="2282"/>
                  </a:lnTo>
                  <a:cubicBezTo>
                    <a:pt x="91" y="2825"/>
                    <a:pt x="1" y="3791"/>
                    <a:pt x="544" y="4455"/>
                  </a:cubicBezTo>
                  <a:cubicBezTo>
                    <a:pt x="12866" y="19398"/>
                    <a:pt x="30865" y="27366"/>
                    <a:pt x="49165" y="27366"/>
                  </a:cubicBezTo>
                  <a:cubicBezTo>
                    <a:pt x="59728" y="27366"/>
                    <a:pt x="70391" y="24711"/>
                    <a:pt x="80121" y="19211"/>
                  </a:cubicBezTo>
                  <a:cubicBezTo>
                    <a:pt x="80121" y="19181"/>
                    <a:pt x="80151" y="19181"/>
                    <a:pt x="80151" y="19181"/>
                  </a:cubicBezTo>
                  <a:cubicBezTo>
                    <a:pt x="80875" y="18759"/>
                    <a:pt x="81117" y="17823"/>
                    <a:pt x="80694" y="17069"/>
                  </a:cubicBezTo>
                  <a:lnTo>
                    <a:pt x="79095" y="14383"/>
                  </a:lnTo>
                  <a:cubicBezTo>
                    <a:pt x="78853" y="13961"/>
                    <a:pt x="78431" y="13689"/>
                    <a:pt x="77948" y="13659"/>
                  </a:cubicBezTo>
                  <a:cubicBezTo>
                    <a:pt x="77877" y="13646"/>
                    <a:pt x="77808" y="13640"/>
                    <a:pt x="77739" y="13640"/>
                  </a:cubicBezTo>
                  <a:cubicBezTo>
                    <a:pt x="77487" y="13640"/>
                    <a:pt x="77250" y="13721"/>
                    <a:pt x="77013" y="13840"/>
                  </a:cubicBezTo>
                  <a:cubicBezTo>
                    <a:pt x="68259" y="18774"/>
                    <a:pt x="58664" y="21157"/>
                    <a:pt x="49158" y="21157"/>
                  </a:cubicBezTo>
                  <a:cubicBezTo>
                    <a:pt x="32678" y="21157"/>
                    <a:pt x="16461" y="13997"/>
                    <a:pt x="5342" y="562"/>
                  </a:cubicBezTo>
                  <a:cubicBezTo>
                    <a:pt x="5045" y="195"/>
                    <a:pt x="4608" y="1"/>
                    <a:pt x="416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154;p44">
              <a:extLst>
                <a:ext uri="{FF2B5EF4-FFF2-40B4-BE49-F238E27FC236}">
                  <a16:creationId xmlns:a16="http://schemas.microsoft.com/office/drawing/2014/main" id="{FD696E08-3CC7-8888-16A9-6DEB30209DE5}"/>
                </a:ext>
              </a:extLst>
            </p:cNvPr>
            <p:cNvSpPr/>
            <p:nvPr/>
          </p:nvSpPr>
          <p:spPr>
            <a:xfrm>
              <a:off x="7755824" y="3278023"/>
              <a:ext cx="219990" cy="650542"/>
            </a:xfrm>
            <a:custGeom>
              <a:avLst/>
              <a:gdLst/>
              <a:ahLst/>
              <a:cxnLst/>
              <a:rect l="l" t="t" r="r" b="b"/>
              <a:pathLst>
                <a:path w="10593" h="31325" extrusionOk="0">
                  <a:moveTo>
                    <a:pt x="5583" y="0"/>
                  </a:moveTo>
                  <a:lnTo>
                    <a:pt x="5402" y="1087"/>
                  </a:lnTo>
                  <a:lnTo>
                    <a:pt x="4979" y="3260"/>
                  </a:lnTo>
                  <a:cubicBezTo>
                    <a:pt x="4678" y="3290"/>
                    <a:pt x="4376" y="3471"/>
                    <a:pt x="4255" y="3773"/>
                  </a:cubicBezTo>
                  <a:cubicBezTo>
                    <a:pt x="4104" y="4195"/>
                    <a:pt x="4285" y="4648"/>
                    <a:pt x="4708" y="4829"/>
                  </a:cubicBezTo>
                  <a:lnTo>
                    <a:pt x="4315" y="6881"/>
                  </a:lnTo>
                  <a:cubicBezTo>
                    <a:pt x="5191" y="8661"/>
                    <a:pt x="4798" y="10774"/>
                    <a:pt x="3350" y="12132"/>
                  </a:cubicBezTo>
                  <a:lnTo>
                    <a:pt x="3018" y="13972"/>
                  </a:lnTo>
                  <a:cubicBezTo>
                    <a:pt x="2626" y="13972"/>
                    <a:pt x="2294" y="14274"/>
                    <a:pt x="2233" y="14636"/>
                  </a:cubicBezTo>
                  <a:lnTo>
                    <a:pt x="2233" y="14757"/>
                  </a:lnTo>
                  <a:cubicBezTo>
                    <a:pt x="2233" y="15089"/>
                    <a:pt x="2445" y="15391"/>
                    <a:pt x="2746" y="15511"/>
                  </a:cubicBezTo>
                  <a:lnTo>
                    <a:pt x="2475" y="16960"/>
                  </a:lnTo>
                  <a:cubicBezTo>
                    <a:pt x="3320" y="18710"/>
                    <a:pt x="2927" y="20823"/>
                    <a:pt x="1509" y="22181"/>
                  </a:cubicBezTo>
                  <a:lnTo>
                    <a:pt x="966" y="25138"/>
                  </a:lnTo>
                  <a:cubicBezTo>
                    <a:pt x="574" y="25138"/>
                    <a:pt x="242" y="25410"/>
                    <a:pt x="181" y="25802"/>
                  </a:cubicBezTo>
                  <a:cubicBezTo>
                    <a:pt x="181" y="25862"/>
                    <a:pt x="181" y="25892"/>
                    <a:pt x="181" y="25953"/>
                  </a:cubicBezTo>
                  <a:cubicBezTo>
                    <a:pt x="181" y="26285"/>
                    <a:pt x="392" y="26586"/>
                    <a:pt x="694" y="26707"/>
                  </a:cubicBezTo>
                  <a:lnTo>
                    <a:pt x="0" y="30389"/>
                  </a:lnTo>
                  <a:lnTo>
                    <a:pt x="5010" y="31324"/>
                  </a:lnTo>
                  <a:lnTo>
                    <a:pt x="5673" y="27612"/>
                  </a:lnTo>
                  <a:cubicBezTo>
                    <a:pt x="6066" y="27612"/>
                    <a:pt x="6398" y="27341"/>
                    <a:pt x="6458" y="26979"/>
                  </a:cubicBezTo>
                  <a:cubicBezTo>
                    <a:pt x="6458" y="26918"/>
                    <a:pt x="6458" y="26858"/>
                    <a:pt x="6458" y="26828"/>
                  </a:cubicBezTo>
                  <a:cubicBezTo>
                    <a:pt x="6458" y="26496"/>
                    <a:pt x="6277" y="26194"/>
                    <a:pt x="5945" y="26073"/>
                  </a:cubicBezTo>
                  <a:lnTo>
                    <a:pt x="6488" y="23116"/>
                  </a:lnTo>
                  <a:cubicBezTo>
                    <a:pt x="5643" y="21366"/>
                    <a:pt x="6036" y="19223"/>
                    <a:pt x="7484" y="17895"/>
                  </a:cubicBezTo>
                  <a:lnTo>
                    <a:pt x="7484" y="17775"/>
                  </a:lnTo>
                  <a:lnTo>
                    <a:pt x="7725" y="16447"/>
                  </a:lnTo>
                  <a:cubicBezTo>
                    <a:pt x="8057" y="16447"/>
                    <a:pt x="8359" y="16266"/>
                    <a:pt x="8480" y="15934"/>
                  </a:cubicBezTo>
                  <a:cubicBezTo>
                    <a:pt x="8631" y="15542"/>
                    <a:pt x="8450" y="15059"/>
                    <a:pt x="8027" y="14908"/>
                  </a:cubicBezTo>
                  <a:lnTo>
                    <a:pt x="8359" y="13037"/>
                  </a:lnTo>
                  <a:cubicBezTo>
                    <a:pt x="7514" y="11287"/>
                    <a:pt x="7907" y="9144"/>
                    <a:pt x="9325" y="7816"/>
                  </a:cubicBezTo>
                  <a:lnTo>
                    <a:pt x="9717" y="5734"/>
                  </a:lnTo>
                  <a:cubicBezTo>
                    <a:pt x="10109" y="5734"/>
                    <a:pt x="10411" y="5462"/>
                    <a:pt x="10502" y="5100"/>
                  </a:cubicBezTo>
                  <a:cubicBezTo>
                    <a:pt x="10562" y="4708"/>
                    <a:pt x="10351" y="4346"/>
                    <a:pt x="9989" y="4195"/>
                  </a:cubicBezTo>
                  <a:lnTo>
                    <a:pt x="10411" y="1902"/>
                  </a:lnTo>
                  <a:lnTo>
                    <a:pt x="10592" y="906"/>
                  </a:lnTo>
                  <a:lnTo>
                    <a:pt x="558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155;p44">
              <a:extLst>
                <a:ext uri="{FF2B5EF4-FFF2-40B4-BE49-F238E27FC236}">
                  <a16:creationId xmlns:a16="http://schemas.microsoft.com/office/drawing/2014/main" id="{DC4DFE31-E67B-C62A-38CF-18B7C5B7235B}"/>
                </a:ext>
              </a:extLst>
            </p:cNvPr>
            <p:cNvSpPr/>
            <p:nvPr/>
          </p:nvSpPr>
          <p:spPr>
            <a:xfrm>
              <a:off x="7432432" y="3217859"/>
              <a:ext cx="219990" cy="650542"/>
            </a:xfrm>
            <a:custGeom>
              <a:avLst/>
              <a:gdLst/>
              <a:ahLst/>
              <a:cxnLst/>
              <a:rect l="l" t="t" r="r" b="b"/>
              <a:pathLst>
                <a:path w="10593" h="31325" extrusionOk="0">
                  <a:moveTo>
                    <a:pt x="5614" y="0"/>
                  </a:moveTo>
                  <a:lnTo>
                    <a:pt x="5342" y="1449"/>
                  </a:lnTo>
                  <a:lnTo>
                    <a:pt x="5010" y="3290"/>
                  </a:lnTo>
                  <a:cubicBezTo>
                    <a:pt x="4678" y="3290"/>
                    <a:pt x="4407" y="3501"/>
                    <a:pt x="4286" y="3773"/>
                  </a:cubicBezTo>
                  <a:cubicBezTo>
                    <a:pt x="4105" y="4195"/>
                    <a:pt x="4286" y="4678"/>
                    <a:pt x="4708" y="4829"/>
                  </a:cubicBezTo>
                  <a:lnTo>
                    <a:pt x="4346" y="6911"/>
                  </a:lnTo>
                  <a:cubicBezTo>
                    <a:pt x="4769" y="7756"/>
                    <a:pt x="4890" y="8752"/>
                    <a:pt x="4708" y="9687"/>
                  </a:cubicBezTo>
                  <a:cubicBezTo>
                    <a:pt x="4678" y="9838"/>
                    <a:pt x="4648" y="9989"/>
                    <a:pt x="4618" y="10110"/>
                  </a:cubicBezTo>
                  <a:cubicBezTo>
                    <a:pt x="4407" y="10894"/>
                    <a:pt x="3984" y="11588"/>
                    <a:pt x="3381" y="12132"/>
                  </a:cubicBezTo>
                  <a:lnTo>
                    <a:pt x="3019" y="14003"/>
                  </a:lnTo>
                  <a:cubicBezTo>
                    <a:pt x="2687" y="14003"/>
                    <a:pt x="2415" y="14184"/>
                    <a:pt x="2294" y="14516"/>
                  </a:cubicBezTo>
                  <a:cubicBezTo>
                    <a:pt x="2113" y="14908"/>
                    <a:pt x="2324" y="15391"/>
                    <a:pt x="2747" y="15542"/>
                  </a:cubicBezTo>
                  <a:lnTo>
                    <a:pt x="2475" y="16990"/>
                  </a:lnTo>
                  <a:cubicBezTo>
                    <a:pt x="3320" y="18740"/>
                    <a:pt x="2928" y="20853"/>
                    <a:pt x="1510" y="22211"/>
                  </a:cubicBezTo>
                  <a:lnTo>
                    <a:pt x="966" y="25168"/>
                  </a:lnTo>
                  <a:cubicBezTo>
                    <a:pt x="574" y="25168"/>
                    <a:pt x="242" y="25440"/>
                    <a:pt x="182" y="25802"/>
                  </a:cubicBezTo>
                  <a:cubicBezTo>
                    <a:pt x="182" y="25862"/>
                    <a:pt x="182" y="25923"/>
                    <a:pt x="182" y="25953"/>
                  </a:cubicBezTo>
                  <a:cubicBezTo>
                    <a:pt x="182" y="26285"/>
                    <a:pt x="363" y="26586"/>
                    <a:pt x="695" y="26707"/>
                  </a:cubicBezTo>
                  <a:lnTo>
                    <a:pt x="1" y="30419"/>
                  </a:lnTo>
                  <a:lnTo>
                    <a:pt x="4980" y="31324"/>
                  </a:lnTo>
                  <a:lnTo>
                    <a:pt x="5674" y="27643"/>
                  </a:lnTo>
                  <a:cubicBezTo>
                    <a:pt x="6066" y="27643"/>
                    <a:pt x="6398" y="27341"/>
                    <a:pt x="6459" y="26979"/>
                  </a:cubicBezTo>
                  <a:cubicBezTo>
                    <a:pt x="6459" y="26918"/>
                    <a:pt x="6459" y="26888"/>
                    <a:pt x="6459" y="26828"/>
                  </a:cubicBezTo>
                  <a:cubicBezTo>
                    <a:pt x="6459" y="26496"/>
                    <a:pt x="6247" y="26194"/>
                    <a:pt x="5946" y="26073"/>
                  </a:cubicBezTo>
                  <a:lnTo>
                    <a:pt x="6489" y="23146"/>
                  </a:lnTo>
                  <a:cubicBezTo>
                    <a:pt x="5644" y="21366"/>
                    <a:pt x="6036" y="19253"/>
                    <a:pt x="7455" y="17895"/>
                  </a:cubicBezTo>
                  <a:lnTo>
                    <a:pt x="7726" y="16477"/>
                  </a:lnTo>
                  <a:cubicBezTo>
                    <a:pt x="8058" y="16477"/>
                    <a:pt x="8360" y="16266"/>
                    <a:pt x="8481" y="15964"/>
                  </a:cubicBezTo>
                  <a:cubicBezTo>
                    <a:pt x="8631" y="15542"/>
                    <a:pt x="8420" y="15089"/>
                    <a:pt x="8028" y="14908"/>
                  </a:cubicBezTo>
                  <a:lnTo>
                    <a:pt x="8360" y="13067"/>
                  </a:lnTo>
                  <a:cubicBezTo>
                    <a:pt x="8209" y="12735"/>
                    <a:pt x="8088" y="12403"/>
                    <a:pt x="7998" y="12071"/>
                  </a:cubicBezTo>
                  <a:cubicBezTo>
                    <a:pt x="7877" y="11468"/>
                    <a:pt x="7877" y="10864"/>
                    <a:pt x="7968" y="10291"/>
                  </a:cubicBezTo>
                  <a:cubicBezTo>
                    <a:pt x="8149" y="9325"/>
                    <a:pt x="8631" y="8450"/>
                    <a:pt x="9326" y="7816"/>
                  </a:cubicBezTo>
                  <a:lnTo>
                    <a:pt x="9718" y="5764"/>
                  </a:lnTo>
                  <a:cubicBezTo>
                    <a:pt x="10080" y="5764"/>
                    <a:pt x="10412" y="5493"/>
                    <a:pt x="10502" y="5100"/>
                  </a:cubicBezTo>
                  <a:cubicBezTo>
                    <a:pt x="10563" y="4738"/>
                    <a:pt x="10352" y="4346"/>
                    <a:pt x="9989" y="4195"/>
                  </a:cubicBezTo>
                  <a:lnTo>
                    <a:pt x="10352" y="2264"/>
                  </a:lnTo>
                  <a:lnTo>
                    <a:pt x="10593" y="936"/>
                  </a:lnTo>
                  <a:lnTo>
                    <a:pt x="561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156;p44">
              <a:extLst>
                <a:ext uri="{FF2B5EF4-FFF2-40B4-BE49-F238E27FC236}">
                  <a16:creationId xmlns:a16="http://schemas.microsoft.com/office/drawing/2014/main" id="{37E88FA5-467C-6003-DED4-C0217A8C9567}"/>
                </a:ext>
              </a:extLst>
            </p:cNvPr>
            <p:cNvSpPr/>
            <p:nvPr/>
          </p:nvSpPr>
          <p:spPr>
            <a:xfrm>
              <a:off x="7382923" y="3125735"/>
              <a:ext cx="950736" cy="302707"/>
            </a:xfrm>
            <a:custGeom>
              <a:avLst/>
              <a:gdLst/>
              <a:ahLst/>
              <a:cxnLst/>
              <a:rect l="l" t="t" r="r" b="b"/>
              <a:pathLst>
                <a:path w="45780" h="14576" extrusionOk="0">
                  <a:moveTo>
                    <a:pt x="1993" y="0"/>
                  </a:moveTo>
                  <a:cubicBezTo>
                    <a:pt x="1057" y="0"/>
                    <a:pt x="272" y="664"/>
                    <a:pt x="91" y="1570"/>
                  </a:cubicBezTo>
                  <a:cubicBezTo>
                    <a:pt x="31" y="1992"/>
                    <a:pt x="1" y="2414"/>
                    <a:pt x="31" y="2837"/>
                  </a:cubicBezTo>
                  <a:cubicBezTo>
                    <a:pt x="212" y="4949"/>
                    <a:pt x="1781" y="6669"/>
                    <a:pt x="3863" y="7062"/>
                  </a:cubicBezTo>
                  <a:lnTo>
                    <a:pt x="41253" y="13972"/>
                  </a:lnTo>
                  <a:lnTo>
                    <a:pt x="44572" y="14576"/>
                  </a:lnTo>
                  <a:lnTo>
                    <a:pt x="45779" y="8088"/>
                  </a:lnTo>
                  <a:lnTo>
                    <a:pt x="2355" y="31"/>
                  </a:lnTo>
                  <a:cubicBezTo>
                    <a:pt x="2234" y="0"/>
                    <a:pt x="2113" y="0"/>
                    <a:pt x="199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157;p44">
              <a:extLst>
                <a:ext uri="{FF2B5EF4-FFF2-40B4-BE49-F238E27FC236}">
                  <a16:creationId xmlns:a16="http://schemas.microsoft.com/office/drawing/2014/main" id="{3C655903-4D4C-3449-F814-606202CCACA8}"/>
                </a:ext>
              </a:extLst>
            </p:cNvPr>
            <p:cNvSpPr/>
            <p:nvPr/>
          </p:nvSpPr>
          <p:spPr>
            <a:xfrm>
              <a:off x="8040962" y="2030810"/>
              <a:ext cx="728877" cy="1912791"/>
            </a:xfrm>
            <a:custGeom>
              <a:avLst/>
              <a:gdLst/>
              <a:ahLst/>
              <a:cxnLst/>
              <a:rect l="l" t="t" r="r" b="b"/>
              <a:pathLst>
                <a:path w="35097" h="92105" extrusionOk="0">
                  <a:moveTo>
                    <a:pt x="31281" y="1"/>
                  </a:moveTo>
                  <a:cubicBezTo>
                    <a:pt x="30764" y="1"/>
                    <a:pt x="30234" y="108"/>
                    <a:pt x="29755" y="336"/>
                  </a:cubicBezTo>
                  <a:cubicBezTo>
                    <a:pt x="28065" y="1151"/>
                    <a:pt x="27371" y="3203"/>
                    <a:pt x="28186" y="4893"/>
                  </a:cubicBezTo>
                  <a:lnTo>
                    <a:pt x="27945" y="5466"/>
                  </a:lnTo>
                  <a:lnTo>
                    <a:pt x="27492" y="5315"/>
                  </a:lnTo>
                  <a:cubicBezTo>
                    <a:pt x="27402" y="5287"/>
                    <a:pt x="27309" y="5273"/>
                    <a:pt x="27217" y="5273"/>
                  </a:cubicBezTo>
                  <a:cubicBezTo>
                    <a:pt x="26819" y="5273"/>
                    <a:pt x="26438" y="5526"/>
                    <a:pt x="26315" y="5919"/>
                  </a:cubicBezTo>
                  <a:cubicBezTo>
                    <a:pt x="26164" y="6432"/>
                    <a:pt x="26406" y="6975"/>
                    <a:pt x="26919" y="7126"/>
                  </a:cubicBezTo>
                  <a:lnTo>
                    <a:pt x="27371" y="7277"/>
                  </a:lnTo>
                  <a:lnTo>
                    <a:pt x="26738" y="9178"/>
                  </a:lnTo>
                  <a:cubicBezTo>
                    <a:pt x="26345" y="9208"/>
                    <a:pt x="25953" y="9389"/>
                    <a:pt x="25681" y="9721"/>
                  </a:cubicBezTo>
                  <a:cubicBezTo>
                    <a:pt x="25138" y="10355"/>
                    <a:pt x="25199" y="11350"/>
                    <a:pt x="25832" y="11894"/>
                  </a:cubicBezTo>
                  <a:lnTo>
                    <a:pt x="25229" y="13795"/>
                  </a:lnTo>
                  <a:lnTo>
                    <a:pt x="24897" y="13674"/>
                  </a:lnTo>
                  <a:cubicBezTo>
                    <a:pt x="24867" y="13674"/>
                    <a:pt x="24836" y="13674"/>
                    <a:pt x="24806" y="13644"/>
                  </a:cubicBezTo>
                  <a:cubicBezTo>
                    <a:pt x="24729" y="13625"/>
                    <a:pt x="24652" y="13615"/>
                    <a:pt x="24576" y="13615"/>
                  </a:cubicBezTo>
                  <a:cubicBezTo>
                    <a:pt x="24178" y="13615"/>
                    <a:pt x="23821" y="13872"/>
                    <a:pt x="23720" y="14278"/>
                  </a:cubicBezTo>
                  <a:cubicBezTo>
                    <a:pt x="23569" y="14760"/>
                    <a:pt x="23871" y="15243"/>
                    <a:pt x="24354" y="15364"/>
                  </a:cubicBezTo>
                  <a:lnTo>
                    <a:pt x="24655" y="15485"/>
                  </a:lnTo>
                  <a:lnTo>
                    <a:pt x="91" y="90324"/>
                  </a:lnTo>
                  <a:lnTo>
                    <a:pt x="1" y="90565"/>
                  </a:lnTo>
                  <a:lnTo>
                    <a:pt x="4708" y="92104"/>
                  </a:lnTo>
                  <a:lnTo>
                    <a:pt x="29333" y="17024"/>
                  </a:lnTo>
                  <a:lnTo>
                    <a:pt x="29665" y="17144"/>
                  </a:lnTo>
                  <a:lnTo>
                    <a:pt x="29725" y="17144"/>
                  </a:lnTo>
                  <a:cubicBezTo>
                    <a:pt x="29816" y="17173"/>
                    <a:pt x="29906" y="17186"/>
                    <a:pt x="29994" y="17186"/>
                  </a:cubicBezTo>
                  <a:cubicBezTo>
                    <a:pt x="30377" y="17186"/>
                    <a:pt x="30719" y="16933"/>
                    <a:pt x="30842" y="16541"/>
                  </a:cubicBezTo>
                  <a:cubicBezTo>
                    <a:pt x="30962" y="16058"/>
                    <a:pt x="30691" y="15575"/>
                    <a:pt x="30238" y="15424"/>
                  </a:cubicBezTo>
                  <a:lnTo>
                    <a:pt x="29906" y="15334"/>
                  </a:lnTo>
                  <a:lnTo>
                    <a:pt x="30510" y="13433"/>
                  </a:lnTo>
                  <a:cubicBezTo>
                    <a:pt x="30932" y="13403"/>
                    <a:pt x="31324" y="13221"/>
                    <a:pt x="31566" y="12920"/>
                  </a:cubicBezTo>
                  <a:cubicBezTo>
                    <a:pt x="32139" y="12256"/>
                    <a:pt x="32079" y="11290"/>
                    <a:pt x="31415" y="10717"/>
                  </a:cubicBezTo>
                  <a:lnTo>
                    <a:pt x="32049" y="8816"/>
                  </a:lnTo>
                  <a:lnTo>
                    <a:pt x="32501" y="8966"/>
                  </a:lnTo>
                  <a:cubicBezTo>
                    <a:pt x="32592" y="8995"/>
                    <a:pt x="32684" y="9008"/>
                    <a:pt x="32776" y="9008"/>
                  </a:cubicBezTo>
                  <a:cubicBezTo>
                    <a:pt x="33174" y="9008"/>
                    <a:pt x="33556" y="8755"/>
                    <a:pt x="33678" y="8363"/>
                  </a:cubicBezTo>
                  <a:cubicBezTo>
                    <a:pt x="33859" y="7850"/>
                    <a:pt x="33588" y="7337"/>
                    <a:pt x="33075" y="7156"/>
                  </a:cubicBezTo>
                  <a:lnTo>
                    <a:pt x="32652" y="7035"/>
                  </a:lnTo>
                  <a:lnTo>
                    <a:pt x="32833" y="6432"/>
                  </a:lnTo>
                  <a:lnTo>
                    <a:pt x="32863" y="6432"/>
                  </a:lnTo>
                  <a:cubicBezTo>
                    <a:pt x="33678" y="6009"/>
                    <a:pt x="34282" y="5285"/>
                    <a:pt x="34553" y="4440"/>
                  </a:cubicBezTo>
                  <a:cubicBezTo>
                    <a:pt x="35097" y="2629"/>
                    <a:pt x="34101" y="728"/>
                    <a:pt x="32320" y="185"/>
                  </a:cubicBezTo>
                  <a:cubicBezTo>
                    <a:pt x="32139" y="125"/>
                    <a:pt x="31958" y="64"/>
                    <a:pt x="31777" y="34"/>
                  </a:cubicBezTo>
                  <a:cubicBezTo>
                    <a:pt x="31614" y="12"/>
                    <a:pt x="31448" y="1"/>
                    <a:pt x="312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158;p44">
              <a:extLst>
                <a:ext uri="{FF2B5EF4-FFF2-40B4-BE49-F238E27FC236}">
                  <a16:creationId xmlns:a16="http://schemas.microsoft.com/office/drawing/2014/main" id="{3B016FEA-9F95-7733-71F7-01DEF8D391CD}"/>
                </a:ext>
              </a:extLst>
            </p:cNvPr>
            <p:cNvSpPr/>
            <p:nvPr/>
          </p:nvSpPr>
          <p:spPr>
            <a:xfrm>
              <a:off x="7171115" y="3731274"/>
              <a:ext cx="1043463" cy="308875"/>
            </a:xfrm>
            <a:custGeom>
              <a:avLst/>
              <a:gdLst/>
              <a:ahLst/>
              <a:cxnLst/>
              <a:rect l="l" t="t" r="r" b="b"/>
              <a:pathLst>
                <a:path w="50245" h="14873" extrusionOk="0">
                  <a:moveTo>
                    <a:pt x="2377" y="1"/>
                  </a:moveTo>
                  <a:cubicBezTo>
                    <a:pt x="1577" y="1"/>
                    <a:pt x="860" y="570"/>
                    <a:pt x="724" y="1382"/>
                  </a:cubicBezTo>
                  <a:lnTo>
                    <a:pt x="422" y="3041"/>
                  </a:lnTo>
                  <a:lnTo>
                    <a:pt x="151" y="4369"/>
                  </a:lnTo>
                  <a:cubicBezTo>
                    <a:pt x="0" y="5274"/>
                    <a:pt x="604" y="6150"/>
                    <a:pt x="1509" y="6331"/>
                  </a:cubicBezTo>
                  <a:lnTo>
                    <a:pt x="47559" y="14841"/>
                  </a:lnTo>
                  <a:cubicBezTo>
                    <a:pt x="47667" y="14862"/>
                    <a:pt x="47775" y="14873"/>
                    <a:pt x="47882" y="14873"/>
                  </a:cubicBezTo>
                  <a:cubicBezTo>
                    <a:pt x="48664" y="14873"/>
                    <a:pt x="49361" y="14310"/>
                    <a:pt x="49520" y="13513"/>
                  </a:cubicBezTo>
                  <a:lnTo>
                    <a:pt x="49943" y="11219"/>
                  </a:lnTo>
                  <a:lnTo>
                    <a:pt x="50064" y="10525"/>
                  </a:lnTo>
                  <a:cubicBezTo>
                    <a:pt x="50064" y="10495"/>
                    <a:pt x="50064" y="10495"/>
                    <a:pt x="50064" y="10495"/>
                  </a:cubicBezTo>
                  <a:cubicBezTo>
                    <a:pt x="50245" y="9590"/>
                    <a:pt x="49641" y="8745"/>
                    <a:pt x="48736" y="8564"/>
                  </a:cubicBezTo>
                  <a:lnTo>
                    <a:pt x="2656" y="24"/>
                  </a:lnTo>
                  <a:cubicBezTo>
                    <a:pt x="2562" y="8"/>
                    <a:pt x="246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159;p44">
              <a:extLst>
                <a:ext uri="{FF2B5EF4-FFF2-40B4-BE49-F238E27FC236}">
                  <a16:creationId xmlns:a16="http://schemas.microsoft.com/office/drawing/2014/main" id="{050B07F2-FC98-2674-AF0F-0A3107EE94F5}"/>
                </a:ext>
              </a:extLst>
            </p:cNvPr>
            <p:cNvSpPr/>
            <p:nvPr/>
          </p:nvSpPr>
          <p:spPr>
            <a:xfrm>
              <a:off x="7171115" y="3728615"/>
              <a:ext cx="1043463" cy="314628"/>
            </a:xfrm>
            <a:custGeom>
              <a:avLst/>
              <a:gdLst/>
              <a:ahLst/>
              <a:cxnLst/>
              <a:rect l="l" t="t" r="r" b="b"/>
              <a:pathLst>
                <a:path w="50245" h="15150" fill="none" extrusionOk="0">
                  <a:moveTo>
                    <a:pt x="50064" y="10653"/>
                  </a:moveTo>
                  <a:lnTo>
                    <a:pt x="49943" y="11347"/>
                  </a:lnTo>
                  <a:lnTo>
                    <a:pt x="49520" y="13641"/>
                  </a:lnTo>
                  <a:cubicBezTo>
                    <a:pt x="49339" y="14546"/>
                    <a:pt x="48464" y="15150"/>
                    <a:pt x="47559" y="14969"/>
                  </a:cubicBezTo>
                  <a:lnTo>
                    <a:pt x="1509" y="6459"/>
                  </a:lnTo>
                  <a:cubicBezTo>
                    <a:pt x="604" y="6278"/>
                    <a:pt x="0" y="5402"/>
                    <a:pt x="151" y="4497"/>
                  </a:cubicBezTo>
                  <a:cubicBezTo>
                    <a:pt x="151" y="4497"/>
                    <a:pt x="151" y="4497"/>
                    <a:pt x="151" y="4497"/>
                  </a:cubicBezTo>
                  <a:lnTo>
                    <a:pt x="422" y="3169"/>
                  </a:lnTo>
                  <a:lnTo>
                    <a:pt x="724" y="1510"/>
                  </a:lnTo>
                  <a:cubicBezTo>
                    <a:pt x="875" y="604"/>
                    <a:pt x="1750" y="1"/>
                    <a:pt x="2656" y="152"/>
                  </a:cubicBezTo>
                  <a:cubicBezTo>
                    <a:pt x="2656" y="152"/>
                    <a:pt x="2656" y="152"/>
                    <a:pt x="2656" y="152"/>
                  </a:cubicBezTo>
                  <a:lnTo>
                    <a:pt x="48736" y="8692"/>
                  </a:lnTo>
                  <a:cubicBezTo>
                    <a:pt x="49641" y="8873"/>
                    <a:pt x="50245" y="9718"/>
                    <a:pt x="50064" y="10623"/>
                  </a:cubicBezTo>
                  <a:cubicBezTo>
                    <a:pt x="50064" y="10623"/>
                    <a:pt x="50064" y="10623"/>
                    <a:pt x="50064" y="1065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160;p44">
              <a:extLst>
                <a:ext uri="{FF2B5EF4-FFF2-40B4-BE49-F238E27FC236}">
                  <a16:creationId xmlns:a16="http://schemas.microsoft.com/office/drawing/2014/main" id="{AB3F09B9-76B6-0B6A-E26D-1F95FF919F15}"/>
                </a:ext>
              </a:extLst>
            </p:cNvPr>
            <p:cNvSpPr/>
            <p:nvPr/>
          </p:nvSpPr>
          <p:spPr>
            <a:xfrm>
              <a:off x="7652433" y="833855"/>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161;p44">
              <a:extLst>
                <a:ext uri="{FF2B5EF4-FFF2-40B4-BE49-F238E27FC236}">
                  <a16:creationId xmlns:a16="http://schemas.microsoft.com/office/drawing/2014/main" id="{28620608-1E55-6535-FAE5-4AFEDFA72187}"/>
                </a:ext>
              </a:extLst>
            </p:cNvPr>
            <p:cNvSpPr/>
            <p:nvPr/>
          </p:nvSpPr>
          <p:spPr>
            <a:xfrm>
              <a:off x="7693851" y="414395"/>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8" name="Google Shape;1162;p44">
              <a:extLst>
                <a:ext uri="{FF2B5EF4-FFF2-40B4-BE49-F238E27FC236}">
                  <a16:creationId xmlns:a16="http://schemas.microsoft.com/office/drawing/2014/main" id="{5F5D002E-86F1-233C-F0BE-436FD26A7CE1}"/>
                </a:ext>
              </a:extLst>
            </p:cNvPr>
            <p:cNvGrpSpPr/>
            <p:nvPr/>
          </p:nvGrpSpPr>
          <p:grpSpPr>
            <a:xfrm>
              <a:off x="6470221" y="1395885"/>
              <a:ext cx="93234" cy="93234"/>
              <a:chOff x="7812545" y="194375"/>
              <a:chExt cx="105457" cy="105457"/>
            </a:xfrm>
          </p:grpSpPr>
          <p:sp>
            <p:nvSpPr>
              <p:cNvPr id="1069" name="Google Shape;1163;p44">
                <a:extLst>
                  <a:ext uri="{FF2B5EF4-FFF2-40B4-BE49-F238E27FC236}">
                    <a16:creationId xmlns:a16="http://schemas.microsoft.com/office/drawing/2014/main" id="{2035F1B1-FE34-E9B4-172E-35C54056FAAB}"/>
                  </a:ext>
                </a:extLst>
              </p:cNvPr>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164;p44">
                <a:extLst>
                  <a:ext uri="{FF2B5EF4-FFF2-40B4-BE49-F238E27FC236}">
                    <a16:creationId xmlns:a16="http://schemas.microsoft.com/office/drawing/2014/main" id="{EF56A0FE-C336-89D5-5DA8-D22F7DA6BA24}"/>
                  </a:ext>
                </a:extLst>
              </p:cNvPr>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165;p44">
                <a:extLst>
                  <a:ext uri="{FF2B5EF4-FFF2-40B4-BE49-F238E27FC236}">
                    <a16:creationId xmlns:a16="http://schemas.microsoft.com/office/drawing/2014/main" id="{FA26AF3B-273E-70A9-FE36-576105548289}"/>
                  </a:ext>
                </a:extLst>
              </p:cNvPr>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166;p44">
                <a:extLst>
                  <a:ext uri="{FF2B5EF4-FFF2-40B4-BE49-F238E27FC236}">
                    <a16:creationId xmlns:a16="http://schemas.microsoft.com/office/drawing/2014/main" id="{2E81F2F4-15CD-678C-B469-49375564E8B9}"/>
                  </a:ext>
                </a:extLst>
              </p:cNvPr>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304666-812E-9364-3CC9-D4709E54F274}"/>
              </a:ext>
            </a:extLst>
          </p:cNvPr>
          <p:cNvPicPr>
            <a:picLocks noChangeAspect="1"/>
          </p:cNvPicPr>
          <p:nvPr/>
        </p:nvPicPr>
        <p:blipFill>
          <a:blip r:embed="rId2"/>
          <a:stretch>
            <a:fillRect/>
          </a:stretch>
        </p:blipFill>
        <p:spPr>
          <a:xfrm>
            <a:off x="3353082" y="-128491"/>
            <a:ext cx="5295618" cy="5006881"/>
          </a:xfrm>
          <a:prstGeom prst="rect">
            <a:avLst/>
          </a:prstGeom>
        </p:spPr>
      </p:pic>
      <p:sp>
        <p:nvSpPr>
          <p:cNvPr id="8" name="Title 1">
            <a:extLst>
              <a:ext uri="{FF2B5EF4-FFF2-40B4-BE49-F238E27FC236}">
                <a16:creationId xmlns:a16="http://schemas.microsoft.com/office/drawing/2014/main" id="{58C23452-9725-8DCC-C669-783BEA5594D4}"/>
              </a:ext>
            </a:extLst>
          </p:cNvPr>
          <p:cNvSpPr>
            <a:spLocks noGrp="1"/>
          </p:cNvSpPr>
          <p:nvPr>
            <p:ph type="title"/>
          </p:nvPr>
        </p:nvSpPr>
        <p:spPr>
          <a:xfrm>
            <a:off x="571500" y="2123490"/>
            <a:ext cx="2125980" cy="665430"/>
          </a:xfrm>
        </p:spPr>
        <p:txBody>
          <a:bodyPr/>
          <a:lstStyle/>
          <a:p>
            <a:r>
              <a:rPr lang="en-US" dirty="0"/>
              <a:t>Class diagram</a:t>
            </a:r>
          </a:p>
        </p:txBody>
      </p:sp>
    </p:spTree>
    <p:extLst>
      <p:ext uri="{BB962C8B-B14F-4D97-AF65-F5344CB8AC3E}">
        <p14:creationId xmlns:p14="http://schemas.microsoft.com/office/powerpoint/2010/main" val="3567545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C4CB-C878-B091-DD91-BB5A1A9A7C8C}"/>
              </a:ext>
            </a:extLst>
          </p:cNvPr>
          <p:cNvSpPr>
            <a:spLocks noGrp="1"/>
          </p:cNvSpPr>
          <p:nvPr>
            <p:ph type="title"/>
          </p:nvPr>
        </p:nvSpPr>
        <p:spPr>
          <a:xfrm>
            <a:off x="327660" y="2374950"/>
            <a:ext cx="3936300" cy="393600"/>
          </a:xfrm>
        </p:spPr>
        <p:txBody>
          <a:bodyPr/>
          <a:lstStyle/>
          <a:p>
            <a:r>
              <a:rPr lang="ar-EG" dirty="0"/>
              <a:t>-</a:t>
            </a:r>
            <a:r>
              <a:rPr lang="en-US" dirty="0"/>
              <a:t>ERD Diagram</a:t>
            </a:r>
          </a:p>
        </p:txBody>
      </p:sp>
      <p:pic>
        <p:nvPicPr>
          <p:cNvPr id="5" name="Picture 4">
            <a:extLst>
              <a:ext uri="{FF2B5EF4-FFF2-40B4-BE49-F238E27FC236}">
                <a16:creationId xmlns:a16="http://schemas.microsoft.com/office/drawing/2014/main" id="{CF2E3DCB-53B0-26FF-E4FE-90544CE5785C}"/>
              </a:ext>
            </a:extLst>
          </p:cNvPr>
          <p:cNvPicPr>
            <a:picLocks noChangeAspect="1"/>
          </p:cNvPicPr>
          <p:nvPr/>
        </p:nvPicPr>
        <p:blipFill>
          <a:blip r:embed="rId2"/>
          <a:stretch>
            <a:fillRect/>
          </a:stretch>
        </p:blipFill>
        <p:spPr>
          <a:xfrm>
            <a:off x="3432557" y="0"/>
            <a:ext cx="5383783" cy="5143500"/>
          </a:xfrm>
          <a:prstGeom prst="rect">
            <a:avLst/>
          </a:prstGeom>
        </p:spPr>
      </p:pic>
    </p:spTree>
    <p:extLst>
      <p:ext uri="{BB962C8B-B14F-4D97-AF65-F5344CB8AC3E}">
        <p14:creationId xmlns:p14="http://schemas.microsoft.com/office/powerpoint/2010/main" val="1171261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3B813-F145-8D8B-798D-211AE5C93AE8}"/>
              </a:ext>
            </a:extLst>
          </p:cNvPr>
          <p:cNvSpPr>
            <a:spLocks noGrp="1"/>
          </p:cNvSpPr>
          <p:nvPr>
            <p:ph type="title"/>
          </p:nvPr>
        </p:nvSpPr>
        <p:spPr>
          <a:xfrm>
            <a:off x="1361730" y="2638235"/>
            <a:ext cx="6176700" cy="2122200"/>
          </a:xfrm>
        </p:spPr>
        <p:txBody>
          <a:bodyPr/>
          <a:lstStyle/>
          <a:p>
            <a:r>
              <a:rPr lang="en-US" sz="6000" dirty="0"/>
              <a:t>Discussion &amp; Experimental Results</a:t>
            </a:r>
            <a:br>
              <a:rPr lang="en-US" dirty="0"/>
            </a:br>
            <a:endParaRPr lang="en-US" dirty="0"/>
          </a:p>
        </p:txBody>
      </p:sp>
      <p:sp>
        <p:nvSpPr>
          <p:cNvPr id="5" name="Google Shape;1111;p42">
            <a:extLst>
              <a:ext uri="{FF2B5EF4-FFF2-40B4-BE49-F238E27FC236}">
                <a16:creationId xmlns:a16="http://schemas.microsoft.com/office/drawing/2014/main" id="{C51D3EFB-D684-4572-D6B1-413A725A4A74}"/>
              </a:ext>
            </a:extLst>
          </p:cNvPr>
          <p:cNvSpPr txBox="1">
            <a:spLocks/>
          </p:cNvSpPr>
          <p:nvPr/>
        </p:nvSpPr>
        <p:spPr>
          <a:xfrm>
            <a:off x="1057389" y="1155399"/>
            <a:ext cx="1881374" cy="898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b="1" dirty="0">
                <a:solidFill>
                  <a:schemeClr val="accent2"/>
                </a:solidFill>
                <a:latin typeface="Arial Rounded MT Bold" panose="020F0704030504030204" pitchFamily="34" charset="0"/>
                <a:sym typeface="Barlow"/>
              </a:rPr>
              <a:t>0</a:t>
            </a:r>
            <a:r>
              <a:rPr lang="ar-EG" sz="8000" b="1" dirty="0">
                <a:solidFill>
                  <a:schemeClr val="accent2"/>
                </a:solidFill>
                <a:latin typeface="Arial Rounded MT Bold" panose="020F0704030504030204" pitchFamily="34" charset="0"/>
                <a:sym typeface="Barlow"/>
              </a:rPr>
              <a:t>6</a:t>
            </a:r>
            <a:r>
              <a:rPr lang="en" sz="8000" b="1" dirty="0">
                <a:solidFill>
                  <a:schemeClr val="accent2"/>
                </a:solidFill>
                <a:latin typeface="Arial Rounded MT Bold" panose="020F0704030504030204" pitchFamily="34" charset="0"/>
                <a:sym typeface="Barlow"/>
              </a:rPr>
              <a:t>.</a:t>
            </a:r>
          </a:p>
        </p:txBody>
      </p:sp>
    </p:spTree>
    <p:extLst>
      <p:ext uri="{BB962C8B-B14F-4D97-AF65-F5344CB8AC3E}">
        <p14:creationId xmlns:p14="http://schemas.microsoft.com/office/powerpoint/2010/main" val="247335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62BB-D9CC-0192-5357-2847CEC13CB3}"/>
              </a:ext>
            </a:extLst>
          </p:cNvPr>
          <p:cNvSpPr>
            <a:spLocks noGrp="1"/>
          </p:cNvSpPr>
          <p:nvPr>
            <p:ph type="title"/>
          </p:nvPr>
        </p:nvSpPr>
        <p:spPr>
          <a:xfrm>
            <a:off x="2536590" y="3771136"/>
            <a:ext cx="3936300" cy="393600"/>
          </a:xfrm>
        </p:spPr>
        <p:txBody>
          <a:bodyPr/>
          <a:lstStyle/>
          <a:p>
            <a:pPr algn="ctr"/>
            <a:r>
              <a:rPr lang="en-US" dirty="0"/>
              <a:t>Framework </a:t>
            </a:r>
          </a:p>
        </p:txBody>
      </p:sp>
      <p:pic>
        <p:nvPicPr>
          <p:cNvPr id="5" name="Picture 4" descr="A screenshot of a computer&#10;&#10;Description automatically generated">
            <a:extLst>
              <a:ext uri="{FF2B5EF4-FFF2-40B4-BE49-F238E27FC236}">
                <a16:creationId xmlns:a16="http://schemas.microsoft.com/office/drawing/2014/main" id="{BFF8E108-4A8B-4D4D-1E37-AFA238596CE5}"/>
              </a:ext>
            </a:extLst>
          </p:cNvPr>
          <p:cNvPicPr>
            <a:picLocks noChangeAspect="1"/>
          </p:cNvPicPr>
          <p:nvPr/>
        </p:nvPicPr>
        <p:blipFill>
          <a:blip r:embed="rId3"/>
          <a:stretch>
            <a:fillRect/>
          </a:stretch>
        </p:blipFill>
        <p:spPr>
          <a:xfrm>
            <a:off x="1947210" y="396240"/>
            <a:ext cx="5482289" cy="3417188"/>
          </a:xfrm>
          <a:prstGeom prst="rect">
            <a:avLst/>
          </a:prstGeom>
        </p:spPr>
      </p:pic>
    </p:spTree>
    <p:extLst>
      <p:ext uri="{BB962C8B-B14F-4D97-AF65-F5344CB8AC3E}">
        <p14:creationId xmlns:p14="http://schemas.microsoft.com/office/powerpoint/2010/main" val="2580814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108" name="Google Shape;1108;p42"/>
          <p:cNvSpPr/>
          <p:nvPr/>
        </p:nvSpPr>
        <p:spPr>
          <a:xfrm>
            <a:off x="276151" y="1309026"/>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2"/>
          <p:cNvSpPr txBox="1">
            <a:spLocks noGrp="1"/>
          </p:cNvSpPr>
          <p:nvPr>
            <p:ph type="title"/>
          </p:nvPr>
        </p:nvSpPr>
        <p:spPr>
          <a:xfrm>
            <a:off x="975359" y="2501482"/>
            <a:ext cx="5855847" cy="15369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latin typeface="Arial Rounded MT Bold" panose="020F0704030504030204" pitchFamily="34" charset="0"/>
              </a:rPr>
              <a:t>Data acquisition and preprocessing</a:t>
            </a:r>
          </a:p>
        </p:txBody>
      </p:sp>
      <p:sp>
        <p:nvSpPr>
          <p:cNvPr id="1111" name="Google Shape;1111;p42"/>
          <p:cNvSpPr txBox="1">
            <a:spLocks noGrp="1"/>
          </p:cNvSpPr>
          <p:nvPr>
            <p:ph type="title" idx="2"/>
          </p:nvPr>
        </p:nvSpPr>
        <p:spPr>
          <a:xfrm>
            <a:off x="672452" y="1646062"/>
            <a:ext cx="1703664"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2"/>
                </a:solidFill>
                <a:latin typeface="Arial Rounded MT Bold" panose="020F0704030504030204" pitchFamily="34" charset="0"/>
              </a:rPr>
              <a:t>.</a:t>
            </a:r>
            <a:endParaRPr dirty="0">
              <a:solidFill>
                <a:schemeClr val="tx2"/>
              </a:solidFill>
              <a:latin typeface="Arial Rounded MT Bold" panose="020F0704030504030204" pitchFamily="34" charset="0"/>
            </a:endParaRPr>
          </a:p>
        </p:txBody>
      </p:sp>
      <p:sp>
        <p:nvSpPr>
          <p:cNvPr id="1035" name="Google Shape;1799;p42">
            <a:extLst>
              <a:ext uri="{FF2B5EF4-FFF2-40B4-BE49-F238E27FC236}">
                <a16:creationId xmlns:a16="http://schemas.microsoft.com/office/drawing/2014/main" id="{91BDC7E6-30DB-7903-F358-5B6AE03F58A6}"/>
              </a:ext>
            </a:extLst>
          </p:cNvPr>
          <p:cNvSpPr/>
          <p:nvPr/>
        </p:nvSpPr>
        <p:spPr>
          <a:xfrm>
            <a:off x="6114808" y="4131844"/>
            <a:ext cx="2148600" cy="2430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913;p42">
            <a:extLst>
              <a:ext uri="{FF2B5EF4-FFF2-40B4-BE49-F238E27FC236}">
                <a16:creationId xmlns:a16="http://schemas.microsoft.com/office/drawing/2014/main" id="{7E35757C-B8AC-4E64-9DAB-681AF7C44C50}"/>
              </a:ext>
            </a:extLst>
          </p:cNvPr>
          <p:cNvSpPr/>
          <p:nvPr/>
        </p:nvSpPr>
        <p:spPr>
          <a:xfrm>
            <a:off x="7009564" y="1558882"/>
            <a:ext cx="20491" cy="17347"/>
          </a:xfrm>
          <a:custGeom>
            <a:avLst/>
            <a:gdLst/>
            <a:ahLst/>
            <a:cxnLst/>
            <a:rect l="l" t="t" r="r" b="b"/>
            <a:pathLst>
              <a:path w="176" h="149" extrusionOk="0">
                <a:moveTo>
                  <a:pt x="101" y="0"/>
                </a:moveTo>
                <a:cubicBezTo>
                  <a:pt x="84" y="0"/>
                  <a:pt x="67" y="3"/>
                  <a:pt x="52" y="9"/>
                </a:cubicBezTo>
                <a:cubicBezTo>
                  <a:pt x="26" y="22"/>
                  <a:pt x="0" y="61"/>
                  <a:pt x="39" y="139"/>
                </a:cubicBezTo>
                <a:cubicBezTo>
                  <a:pt x="39" y="144"/>
                  <a:pt x="42" y="148"/>
                  <a:pt x="47" y="148"/>
                </a:cubicBezTo>
                <a:cubicBezTo>
                  <a:pt x="48" y="148"/>
                  <a:pt x="50" y="148"/>
                  <a:pt x="52" y="146"/>
                </a:cubicBezTo>
                <a:lnTo>
                  <a:pt x="59" y="146"/>
                </a:lnTo>
                <a:cubicBezTo>
                  <a:pt x="65" y="146"/>
                  <a:pt x="65" y="133"/>
                  <a:pt x="65" y="126"/>
                </a:cubicBezTo>
                <a:cubicBezTo>
                  <a:pt x="39" y="74"/>
                  <a:pt x="39" y="42"/>
                  <a:pt x="65" y="29"/>
                </a:cubicBezTo>
                <a:cubicBezTo>
                  <a:pt x="75" y="26"/>
                  <a:pt x="85" y="25"/>
                  <a:pt x="96" y="25"/>
                </a:cubicBezTo>
                <a:cubicBezTo>
                  <a:pt x="114" y="25"/>
                  <a:pt x="133" y="29"/>
                  <a:pt x="149" y="42"/>
                </a:cubicBezTo>
                <a:cubicBezTo>
                  <a:pt x="156" y="42"/>
                  <a:pt x="169" y="42"/>
                  <a:pt x="169" y="35"/>
                </a:cubicBezTo>
                <a:cubicBezTo>
                  <a:pt x="175" y="29"/>
                  <a:pt x="169" y="16"/>
                  <a:pt x="162" y="16"/>
                </a:cubicBezTo>
                <a:cubicBezTo>
                  <a:pt x="145" y="5"/>
                  <a:pt x="123" y="0"/>
                  <a:pt x="101" y="0"/>
                </a:cubicBezTo>
                <a:close/>
              </a:path>
            </a:pathLst>
          </a:custGeom>
          <a:solidFill>
            <a:schemeClr val="accent2"/>
          </a:solidFill>
          <a:ln w="9525" cap="flat" cmpd="sng">
            <a:solidFill>
              <a:srgbClr val="FB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914;p42">
            <a:extLst>
              <a:ext uri="{FF2B5EF4-FFF2-40B4-BE49-F238E27FC236}">
                <a16:creationId xmlns:a16="http://schemas.microsoft.com/office/drawing/2014/main" id="{0D615611-CF5B-291D-9D42-BB44BFDF9ACD}"/>
              </a:ext>
            </a:extLst>
          </p:cNvPr>
          <p:cNvSpPr/>
          <p:nvPr/>
        </p:nvSpPr>
        <p:spPr>
          <a:xfrm>
            <a:off x="7050239" y="1528951"/>
            <a:ext cx="9547" cy="9081"/>
          </a:xfrm>
          <a:custGeom>
            <a:avLst/>
            <a:gdLst/>
            <a:ahLst/>
            <a:cxnLst/>
            <a:rect l="l" t="t" r="r" b="b"/>
            <a:pathLst>
              <a:path w="82" h="78" extrusionOk="0">
                <a:moveTo>
                  <a:pt x="44" y="0"/>
                </a:moveTo>
                <a:cubicBezTo>
                  <a:pt x="22" y="0"/>
                  <a:pt x="0" y="15"/>
                  <a:pt x="4" y="44"/>
                </a:cubicBezTo>
                <a:cubicBezTo>
                  <a:pt x="10" y="61"/>
                  <a:pt x="25" y="78"/>
                  <a:pt x="42" y="78"/>
                </a:cubicBezTo>
                <a:cubicBezTo>
                  <a:pt x="44" y="78"/>
                  <a:pt x="47" y="77"/>
                  <a:pt x="49" y="76"/>
                </a:cubicBezTo>
                <a:cubicBezTo>
                  <a:pt x="69" y="76"/>
                  <a:pt x="82" y="57"/>
                  <a:pt x="82" y="31"/>
                </a:cubicBezTo>
                <a:cubicBezTo>
                  <a:pt x="79" y="10"/>
                  <a:pt x="61"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A colorful icon with a gear and a piece of paper&#10;&#10;Description automatically generated">
            <a:extLst>
              <a:ext uri="{FF2B5EF4-FFF2-40B4-BE49-F238E27FC236}">
                <a16:creationId xmlns:a16="http://schemas.microsoft.com/office/drawing/2014/main" id="{DF9DF484-EA42-1379-36EA-3AF9E1196F41}"/>
              </a:ext>
            </a:extLst>
          </p:cNvPr>
          <p:cNvPicPr>
            <a:picLocks noChangeAspect="1"/>
          </p:cNvPicPr>
          <p:nvPr/>
        </p:nvPicPr>
        <p:blipFill>
          <a:blip r:embed="rId3"/>
          <a:stretch>
            <a:fillRect/>
          </a:stretch>
        </p:blipFill>
        <p:spPr>
          <a:xfrm>
            <a:off x="5587607" y="686862"/>
            <a:ext cx="3093011" cy="3093011"/>
          </a:xfrm>
          <a:prstGeom prst="rect">
            <a:avLst/>
          </a:prstGeom>
        </p:spPr>
      </p:pic>
    </p:spTree>
    <p:extLst>
      <p:ext uri="{BB962C8B-B14F-4D97-AF65-F5344CB8AC3E}">
        <p14:creationId xmlns:p14="http://schemas.microsoft.com/office/powerpoint/2010/main" val="21554405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B8ECB6-FCF6-4FF9-698F-9C4CF79A6AA4}"/>
              </a:ext>
            </a:extLst>
          </p:cNvPr>
          <p:cNvSpPr>
            <a:spLocks noGrp="1"/>
          </p:cNvSpPr>
          <p:nvPr>
            <p:ph type="subTitle" idx="1"/>
          </p:nvPr>
        </p:nvSpPr>
        <p:spPr>
          <a:xfrm>
            <a:off x="2794912" y="3971893"/>
            <a:ext cx="4055468" cy="700223"/>
          </a:xfrm>
        </p:spPr>
        <p:txBody>
          <a:bodyPr/>
          <a:lstStyle/>
          <a:p>
            <a:pPr algn="ctr"/>
            <a:r>
              <a:rPr lang="en-US" sz="3200" dirty="0">
                <a:latin typeface="Arial Rounded MT Bold" panose="020F0704030504030204" pitchFamily="34" charset="0"/>
              </a:rPr>
              <a:t>Data acquisition</a:t>
            </a:r>
            <a:endParaRPr lang="en-US" sz="3200" dirty="0"/>
          </a:p>
        </p:txBody>
      </p:sp>
      <p:pic>
        <p:nvPicPr>
          <p:cNvPr id="4" name="Picture 3" descr="A green arrows on a black background&#10;&#10;Description automatically generated">
            <a:extLst>
              <a:ext uri="{FF2B5EF4-FFF2-40B4-BE49-F238E27FC236}">
                <a16:creationId xmlns:a16="http://schemas.microsoft.com/office/drawing/2014/main" id="{F551631E-4937-C947-3ADE-47BB3F2401ED}"/>
              </a:ext>
            </a:extLst>
          </p:cNvPr>
          <p:cNvPicPr>
            <a:picLocks noChangeAspect="1"/>
          </p:cNvPicPr>
          <p:nvPr/>
        </p:nvPicPr>
        <p:blipFill>
          <a:blip r:embed="rId3"/>
          <a:stretch>
            <a:fillRect/>
          </a:stretch>
        </p:blipFill>
        <p:spPr>
          <a:xfrm>
            <a:off x="592732" y="479821"/>
            <a:ext cx="3772265" cy="2469936"/>
          </a:xfrm>
          <a:prstGeom prst="rect">
            <a:avLst/>
          </a:prstGeom>
        </p:spPr>
      </p:pic>
      <p:pic>
        <p:nvPicPr>
          <p:cNvPr id="5" name="Picture 4" descr="A blue and black logo&#10;&#10;Description automatically generated">
            <a:extLst>
              <a:ext uri="{FF2B5EF4-FFF2-40B4-BE49-F238E27FC236}">
                <a16:creationId xmlns:a16="http://schemas.microsoft.com/office/drawing/2014/main" id="{3BFB5E4E-2E8E-BCC2-ABE8-6D42C270F5AB}"/>
              </a:ext>
            </a:extLst>
          </p:cNvPr>
          <p:cNvPicPr>
            <a:picLocks noChangeAspect="1"/>
          </p:cNvPicPr>
          <p:nvPr/>
        </p:nvPicPr>
        <p:blipFill>
          <a:blip r:embed="rId4"/>
          <a:stretch>
            <a:fillRect/>
          </a:stretch>
        </p:blipFill>
        <p:spPr>
          <a:xfrm>
            <a:off x="5421630" y="1072515"/>
            <a:ext cx="2857500" cy="1428750"/>
          </a:xfrm>
          <a:prstGeom prst="rect">
            <a:avLst/>
          </a:prstGeom>
        </p:spPr>
      </p:pic>
      <p:sp>
        <p:nvSpPr>
          <p:cNvPr id="6" name="Subtitle 2">
            <a:extLst>
              <a:ext uri="{FF2B5EF4-FFF2-40B4-BE49-F238E27FC236}">
                <a16:creationId xmlns:a16="http://schemas.microsoft.com/office/drawing/2014/main" id="{1639D3B1-DCA6-5FAD-2D54-FE44B2ABCE6B}"/>
              </a:ext>
            </a:extLst>
          </p:cNvPr>
          <p:cNvSpPr txBox="1">
            <a:spLocks/>
          </p:cNvSpPr>
          <p:nvPr/>
        </p:nvSpPr>
        <p:spPr>
          <a:xfrm>
            <a:off x="4707532" y="2642236"/>
            <a:ext cx="4055468" cy="700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9pPr>
          </a:lstStyle>
          <a:p>
            <a:pPr algn="ctr"/>
            <a:endParaRPr lang="en-US" sz="2000" dirty="0">
              <a:latin typeface="Abadi" panose="020B0604020104020204" pitchFamily="34" charset="0"/>
            </a:endParaRPr>
          </a:p>
        </p:txBody>
      </p:sp>
      <p:sp>
        <p:nvSpPr>
          <p:cNvPr id="7" name="Subtitle 2">
            <a:extLst>
              <a:ext uri="{FF2B5EF4-FFF2-40B4-BE49-F238E27FC236}">
                <a16:creationId xmlns:a16="http://schemas.microsoft.com/office/drawing/2014/main" id="{146E8EB5-46B6-C1D2-71B5-99EFF120EBCA}"/>
              </a:ext>
            </a:extLst>
          </p:cNvPr>
          <p:cNvSpPr txBox="1">
            <a:spLocks/>
          </p:cNvSpPr>
          <p:nvPr/>
        </p:nvSpPr>
        <p:spPr>
          <a:xfrm>
            <a:off x="837846" y="2845359"/>
            <a:ext cx="4055468" cy="700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9pPr>
          </a:lstStyle>
          <a:p>
            <a:pPr algn="ctr"/>
            <a:endParaRPr lang="en-US" sz="2000" dirty="0">
              <a:latin typeface="Abadi" panose="020B0604020104020204" pitchFamily="34" charset="0"/>
            </a:endParaRPr>
          </a:p>
        </p:txBody>
      </p:sp>
    </p:spTree>
    <p:extLst>
      <p:ext uri="{BB962C8B-B14F-4D97-AF65-F5344CB8AC3E}">
        <p14:creationId xmlns:p14="http://schemas.microsoft.com/office/powerpoint/2010/main" val="2007696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DA41-1922-A023-D36C-7FFE5B9BE3A8}"/>
              </a:ext>
            </a:extLst>
          </p:cNvPr>
          <p:cNvSpPr>
            <a:spLocks noGrp="1"/>
          </p:cNvSpPr>
          <p:nvPr>
            <p:ph type="title"/>
          </p:nvPr>
        </p:nvSpPr>
        <p:spPr>
          <a:xfrm>
            <a:off x="957870" y="1540955"/>
            <a:ext cx="7507950" cy="1926145"/>
          </a:xfrm>
        </p:spPr>
        <p:txBody>
          <a:bodyPr/>
          <a:lstStyle/>
          <a:p>
            <a:r>
              <a:rPr lang="en-US" sz="7200" dirty="0"/>
              <a:t>Data preprocessing</a:t>
            </a:r>
          </a:p>
        </p:txBody>
      </p:sp>
    </p:spTree>
    <p:extLst>
      <p:ext uri="{BB962C8B-B14F-4D97-AF65-F5344CB8AC3E}">
        <p14:creationId xmlns:p14="http://schemas.microsoft.com/office/powerpoint/2010/main" val="390214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pic>
        <p:nvPicPr>
          <p:cNvPr id="6" name="Picture 5" descr="A cartoon of two people in a suit&#10;&#10;Description automatically generated">
            <a:extLst>
              <a:ext uri="{FF2B5EF4-FFF2-40B4-BE49-F238E27FC236}">
                <a16:creationId xmlns:a16="http://schemas.microsoft.com/office/drawing/2014/main" id="{690D45A2-85D4-8DD9-7566-D198D1822F16}"/>
              </a:ext>
            </a:extLst>
          </p:cNvPr>
          <p:cNvPicPr>
            <a:picLocks noChangeAspect="1"/>
          </p:cNvPicPr>
          <p:nvPr/>
        </p:nvPicPr>
        <p:blipFill>
          <a:blip r:embed="rId3"/>
          <a:stretch>
            <a:fillRect/>
          </a:stretch>
        </p:blipFill>
        <p:spPr>
          <a:xfrm>
            <a:off x="1727235" y="120599"/>
            <a:ext cx="5537166" cy="4608035"/>
          </a:xfrm>
          <a:prstGeom prst="rect">
            <a:avLst/>
          </a:prstGeom>
        </p:spPr>
      </p:pic>
    </p:spTree>
    <p:extLst>
      <p:ext uri="{BB962C8B-B14F-4D97-AF65-F5344CB8AC3E}">
        <p14:creationId xmlns:p14="http://schemas.microsoft.com/office/powerpoint/2010/main" val="629810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489-0B61-0F25-34A5-253F2287B372}"/>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9E77A3F5-8AC9-26E6-34D9-E410EBCAD0CC}"/>
              </a:ext>
            </a:extLst>
          </p:cNvPr>
          <p:cNvSpPr>
            <a:spLocks noGrp="1"/>
          </p:cNvSpPr>
          <p:nvPr>
            <p:ph type="subTitle" idx="1"/>
          </p:nvPr>
        </p:nvSpPr>
        <p:spPr/>
        <p:txBody>
          <a:bodyPr/>
          <a:lstStyle/>
          <a:p>
            <a:endParaRPr lang="en-US"/>
          </a:p>
        </p:txBody>
      </p:sp>
      <p:pic>
        <p:nvPicPr>
          <p:cNvPr id="5" name="Picture 4" descr="A dna strand and x&#10;&#10;Description automatically generated">
            <a:extLst>
              <a:ext uri="{FF2B5EF4-FFF2-40B4-BE49-F238E27FC236}">
                <a16:creationId xmlns:a16="http://schemas.microsoft.com/office/drawing/2014/main" id="{03893454-9871-5D24-C104-6CD7E2DE8D18}"/>
              </a:ext>
            </a:extLst>
          </p:cNvPr>
          <p:cNvPicPr>
            <a:picLocks noChangeAspect="1"/>
          </p:cNvPicPr>
          <p:nvPr/>
        </p:nvPicPr>
        <p:blipFill>
          <a:blip r:embed="rId3"/>
          <a:stretch>
            <a:fillRect/>
          </a:stretch>
        </p:blipFill>
        <p:spPr>
          <a:xfrm>
            <a:off x="457676" y="596384"/>
            <a:ext cx="7901464" cy="3950732"/>
          </a:xfrm>
          <a:prstGeom prst="rect">
            <a:avLst/>
          </a:prstGeom>
        </p:spPr>
      </p:pic>
    </p:spTree>
    <p:extLst>
      <p:ext uri="{BB962C8B-B14F-4D97-AF65-F5344CB8AC3E}">
        <p14:creationId xmlns:p14="http://schemas.microsoft.com/office/powerpoint/2010/main" val="3984723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na sequence&#10;&#10;Description automatically generated">
            <a:extLst>
              <a:ext uri="{FF2B5EF4-FFF2-40B4-BE49-F238E27FC236}">
                <a16:creationId xmlns:a16="http://schemas.microsoft.com/office/drawing/2014/main" id="{7C4A1B33-4A5C-496F-29F0-2B4DCB5FFFCC}"/>
              </a:ext>
            </a:extLst>
          </p:cNvPr>
          <p:cNvPicPr>
            <a:picLocks noChangeAspect="1"/>
          </p:cNvPicPr>
          <p:nvPr/>
        </p:nvPicPr>
        <p:blipFill>
          <a:blip r:embed="rId2"/>
          <a:stretch>
            <a:fillRect/>
          </a:stretch>
        </p:blipFill>
        <p:spPr>
          <a:xfrm>
            <a:off x="2314357" y="0"/>
            <a:ext cx="4515286" cy="5143500"/>
          </a:xfrm>
          <a:prstGeom prst="rect">
            <a:avLst/>
          </a:prstGeom>
        </p:spPr>
      </p:pic>
    </p:spTree>
    <p:extLst>
      <p:ext uri="{BB962C8B-B14F-4D97-AF65-F5344CB8AC3E}">
        <p14:creationId xmlns:p14="http://schemas.microsoft.com/office/powerpoint/2010/main" val="1987356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41"/>
          <p:cNvSpPr txBox="1">
            <a:spLocks noGrp="1"/>
          </p:cNvSpPr>
          <p:nvPr>
            <p:ph type="title"/>
          </p:nvPr>
        </p:nvSpPr>
        <p:spPr>
          <a:xfrm>
            <a:off x="685800" y="617311"/>
            <a:ext cx="40452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Arial Rounded MT Bold" panose="020F0704030504030204" pitchFamily="34" charset="0"/>
              </a:rPr>
              <a:t>INTROD</a:t>
            </a:r>
            <a:r>
              <a:rPr lang="en" sz="3600" dirty="0">
                <a:solidFill>
                  <a:schemeClr val="accent4"/>
                </a:solidFill>
                <a:latin typeface="Arial Rounded MT Bold" panose="020F0704030504030204" pitchFamily="34" charset="0"/>
              </a:rPr>
              <a:t>UCTION</a:t>
            </a:r>
            <a:endParaRPr sz="2800" dirty="0">
              <a:solidFill>
                <a:schemeClr val="accent4"/>
              </a:solidFill>
              <a:latin typeface="Arial Rounded MT Bold" panose="020F0704030504030204" pitchFamily="34" charset="0"/>
            </a:endParaRPr>
          </a:p>
        </p:txBody>
      </p:sp>
      <p:sp>
        <p:nvSpPr>
          <p:cNvPr id="1055" name="Google Shape;1055;p41"/>
          <p:cNvSpPr txBox="1">
            <a:spLocks noGrp="1"/>
          </p:cNvSpPr>
          <p:nvPr>
            <p:ph type="subTitle" idx="1"/>
          </p:nvPr>
        </p:nvSpPr>
        <p:spPr>
          <a:xfrm>
            <a:off x="47316" y="1531361"/>
            <a:ext cx="5177016" cy="3266936"/>
          </a:xfrm>
          <a:prstGeom prst="rect">
            <a:avLst/>
          </a:prstGeom>
        </p:spPr>
        <p:txBody>
          <a:bodyPr spcFirstLastPara="1" wrap="square" lIns="91425" tIns="91425" rIns="91425" bIns="91425" anchor="ctr" anchorCtr="0">
            <a:noAutofit/>
          </a:bodyPr>
          <a:lstStyle/>
          <a:p>
            <a:endParaRPr lang="en-US" dirty="0"/>
          </a:p>
          <a:p>
            <a:pPr marL="139700" indent="0" algn="l"/>
            <a:r>
              <a:rPr lang="en-US" dirty="0">
                <a:solidFill>
                  <a:srgbClr val="212B32"/>
                </a:solidFill>
                <a:latin typeface="Abadi" panose="020B0604020104020204" pitchFamily="34" charset="0"/>
                <a:cs typeface="Forte Forward" panose="020F0502020204030204" pitchFamily="2" charset="0"/>
              </a:rPr>
              <a:t>Dementia is most common in people over the age of 65.</a:t>
            </a:r>
          </a:p>
          <a:p>
            <a:pPr marL="139700" indent="0" algn="l"/>
            <a:r>
              <a:rPr lang="en-US" dirty="0">
                <a:solidFill>
                  <a:srgbClr val="212B32"/>
                </a:solidFill>
                <a:latin typeface="Abadi" panose="020B0604020104020204" pitchFamily="34" charset="0"/>
                <a:cs typeface="Forte Forward" panose="020F0502020204030204" pitchFamily="2" charset="0"/>
              </a:rPr>
              <a:t>The risk of Alzheimer's disease and other types of dementia</a:t>
            </a:r>
            <a:r>
              <a:rPr lang="ar-EG" dirty="0">
                <a:solidFill>
                  <a:srgbClr val="212B32"/>
                </a:solidFill>
                <a:latin typeface="Abadi" panose="020B0604020104020204" pitchFamily="34" charset="0"/>
                <a:cs typeface="Forte Forward" panose="020F0502020204030204" pitchFamily="2" charset="0"/>
              </a:rPr>
              <a:t> </a:t>
            </a:r>
            <a:r>
              <a:rPr lang="en-US" dirty="0">
                <a:solidFill>
                  <a:srgbClr val="212B32"/>
                </a:solidFill>
                <a:latin typeface="Abadi" panose="020B0604020104020204" pitchFamily="34" charset="0"/>
                <a:cs typeface="Forte Forward" panose="020F0502020204030204" pitchFamily="2" charset="0"/>
              </a:rPr>
              <a:t>increases with age, affecting an estimated 1 in 14 people over the age of 65 and 1 in every 6 people over the age of 80.</a:t>
            </a:r>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057" name="Google Shape;1057;p41"/>
          <p:cNvSpPr/>
          <p:nvPr/>
        </p:nvSpPr>
        <p:spPr>
          <a:xfrm>
            <a:off x="4956456" y="1253397"/>
            <a:ext cx="3571412" cy="2907187"/>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2" name="Google Shape;1062;p41"/>
          <p:cNvGrpSpPr/>
          <p:nvPr/>
        </p:nvGrpSpPr>
        <p:grpSpPr>
          <a:xfrm>
            <a:off x="3587433" y="4261451"/>
            <a:ext cx="1173064" cy="671136"/>
            <a:chOff x="3404831" y="4245983"/>
            <a:chExt cx="1173064" cy="671136"/>
          </a:xfrm>
        </p:grpSpPr>
        <p:sp>
          <p:nvSpPr>
            <p:cNvPr id="1063" name="Google Shape;1063;p41"/>
            <p:cNvSpPr/>
            <p:nvPr/>
          </p:nvSpPr>
          <p:spPr>
            <a:xfrm>
              <a:off x="4484663" y="4245983"/>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4" name="Google Shape;1064;p41"/>
            <p:cNvGrpSpPr/>
            <p:nvPr/>
          </p:nvGrpSpPr>
          <p:grpSpPr>
            <a:xfrm>
              <a:off x="3966521" y="4823885"/>
              <a:ext cx="93234" cy="93234"/>
              <a:chOff x="7812545" y="194375"/>
              <a:chExt cx="105457" cy="105457"/>
            </a:xfrm>
          </p:grpSpPr>
          <p:sp>
            <p:nvSpPr>
              <p:cNvPr id="1065" name="Google Shape;1065;p4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9" name="Google Shape;1069;p41"/>
            <p:cNvGrpSpPr/>
            <p:nvPr/>
          </p:nvGrpSpPr>
          <p:grpSpPr>
            <a:xfrm rot="10800000" flipH="1">
              <a:off x="3404831" y="4329370"/>
              <a:ext cx="93224" cy="93255"/>
              <a:chOff x="7812545" y="194375"/>
              <a:chExt cx="105457" cy="105457"/>
            </a:xfrm>
          </p:grpSpPr>
          <p:sp>
            <p:nvSpPr>
              <p:cNvPr id="1070" name="Google Shape;1070;p4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 name="Google Shape;1226;p31">
            <a:extLst>
              <a:ext uri="{FF2B5EF4-FFF2-40B4-BE49-F238E27FC236}">
                <a16:creationId xmlns:a16="http://schemas.microsoft.com/office/drawing/2014/main" id="{75D56208-B1BB-6C9F-2245-1C8ED4A109E8}"/>
              </a:ext>
            </a:extLst>
          </p:cNvPr>
          <p:cNvGrpSpPr/>
          <p:nvPr/>
        </p:nvGrpSpPr>
        <p:grpSpPr>
          <a:xfrm>
            <a:off x="5664544" y="991757"/>
            <a:ext cx="2155235" cy="3254226"/>
            <a:chOff x="5747305" y="1413959"/>
            <a:chExt cx="1966994" cy="2969997"/>
          </a:xfrm>
        </p:grpSpPr>
        <p:sp>
          <p:nvSpPr>
            <p:cNvPr id="3" name="Google Shape;1227;p31">
              <a:extLst>
                <a:ext uri="{FF2B5EF4-FFF2-40B4-BE49-F238E27FC236}">
                  <a16:creationId xmlns:a16="http://schemas.microsoft.com/office/drawing/2014/main" id="{3593D6CB-CDFD-124E-CCF9-1CA1AA130363}"/>
                </a:ext>
              </a:extLst>
            </p:cNvPr>
            <p:cNvSpPr/>
            <p:nvPr/>
          </p:nvSpPr>
          <p:spPr>
            <a:xfrm>
              <a:off x="6195949" y="2610978"/>
              <a:ext cx="1233772" cy="1772978"/>
            </a:xfrm>
            <a:custGeom>
              <a:avLst/>
              <a:gdLst/>
              <a:ahLst/>
              <a:cxnLst/>
              <a:rect l="l" t="t" r="r" b="b"/>
              <a:pathLst>
                <a:path w="3256" h="4679" extrusionOk="0">
                  <a:moveTo>
                    <a:pt x="2811" y="0"/>
                  </a:moveTo>
                  <a:lnTo>
                    <a:pt x="2748" y="19"/>
                  </a:lnTo>
                  <a:lnTo>
                    <a:pt x="1053" y="385"/>
                  </a:lnTo>
                  <a:lnTo>
                    <a:pt x="568" y="411"/>
                  </a:lnTo>
                  <a:lnTo>
                    <a:pt x="0" y="4678"/>
                  </a:lnTo>
                  <a:lnTo>
                    <a:pt x="3256" y="4678"/>
                  </a:lnTo>
                  <a:lnTo>
                    <a:pt x="3256" y="161"/>
                  </a:lnTo>
                  <a:lnTo>
                    <a:pt x="28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22225">
                  <a:solidFill>
                    <a:schemeClr val="accent2"/>
                  </a:solidFill>
                  <a:prstDash val="solid"/>
                </a:ln>
                <a:solidFill>
                  <a:schemeClr val="accent2">
                    <a:lumMod val="40000"/>
                    <a:lumOff val="60000"/>
                  </a:schemeClr>
                </a:solidFill>
              </a:endParaRPr>
            </a:p>
          </p:txBody>
        </p:sp>
        <p:sp>
          <p:nvSpPr>
            <p:cNvPr id="4" name="Google Shape;1228;p31">
              <a:extLst>
                <a:ext uri="{FF2B5EF4-FFF2-40B4-BE49-F238E27FC236}">
                  <a16:creationId xmlns:a16="http://schemas.microsoft.com/office/drawing/2014/main" id="{EAED2A65-E449-0E51-D159-AF15B88D66E1}"/>
                </a:ext>
              </a:extLst>
            </p:cNvPr>
            <p:cNvSpPr/>
            <p:nvPr/>
          </p:nvSpPr>
          <p:spPr>
            <a:xfrm>
              <a:off x="6051580" y="1678826"/>
              <a:ext cx="1403529" cy="1029911"/>
            </a:xfrm>
            <a:custGeom>
              <a:avLst/>
              <a:gdLst/>
              <a:ahLst/>
              <a:cxnLst/>
              <a:rect l="l" t="t" r="r" b="b"/>
              <a:pathLst>
                <a:path w="3704" h="2718" extrusionOk="0">
                  <a:moveTo>
                    <a:pt x="1902" y="0"/>
                  </a:moveTo>
                  <a:cubicBezTo>
                    <a:pt x="1376" y="0"/>
                    <a:pt x="493" y="593"/>
                    <a:pt x="493" y="593"/>
                  </a:cubicBezTo>
                  <a:cubicBezTo>
                    <a:pt x="493" y="593"/>
                    <a:pt x="351" y="806"/>
                    <a:pt x="493" y="1269"/>
                  </a:cubicBezTo>
                  <a:cubicBezTo>
                    <a:pt x="635" y="1732"/>
                    <a:pt x="0" y="2501"/>
                    <a:pt x="0" y="2501"/>
                  </a:cubicBezTo>
                  <a:cubicBezTo>
                    <a:pt x="187" y="2445"/>
                    <a:pt x="381" y="2415"/>
                    <a:pt x="575" y="2411"/>
                  </a:cubicBezTo>
                  <a:cubicBezTo>
                    <a:pt x="581" y="2411"/>
                    <a:pt x="587" y="2411"/>
                    <a:pt x="593" y="2411"/>
                  </a:cubicBezTo>
                  <a:cubicBezTo>
                    <a:pt x="897" y="2411"/>
                    <a:pt x="1063" y="2718"/>
                    <a:pt x="1294" y="2718"/>
                  </a:cubicBezTo>
                  <a:cubicBezTo>
                    <a:pt x="1338" y="2718"/>
                    <a:pt x="1384" y="2707"/>
                    <a:pt x="1434" y="2680"/>
                  </a:cubicBezTo>
                  <a:cubicBezTo>
                    <a:pt x="1723" y="2527"/>
                    <a:pt x="1944" y="2458"/>
                    <a:pt x="2245" y="2458"/>
                  </a:cubicBezTo>
                  <a:cubicBezTo>
                    <a:pt x="2275" y="2458"/>
                    <a:pt x="2306" y="2459"/>
                    <a:pt x="2338" y="2460"/>
                  </a:cubicBezTo>
                  <a:cubicBezTo>
                    <a:pt x="2352" y="2461"/>
                    <a:pt x="2367" y="2461"/>
                    <a:pt x="2383" y="2461"/>
                  </a:cubicBezTo>
                  <a:cubicBezTo>
                    <a:pt x="2721" y="2461"/>
                    <a:pt x="3123" y="2264"/>
                    <a:pt x="3237" y="1967"/>
                  </a:cubicBezTo>
                  <a:cubicBezTo>
                    <a:pt x="3353" y="1654"/>
                    <a:pt x="3704" y="1389"/>
                    <a:pt x="3704" y="1389"/>
                  </a:cubicBezTo>
                  <a:lnTo>
                    <a:pt x="3704" y="1389"/>
                  </a:lnTo>
                  <a:cubicBezTo>
                    <a:pt x="3694" y="1390"/>
                    <a:pt x="3684" y="1391"/>
                    <a:pt x="3674" y="1391"/>
                  </a:cubicBezTo>
                  <a:cubicBezTo>
                    <a:pt x="3320" y="1391"/>
                    <a:pt x="2554" y="412"/>
                    <a:pt x="2166" y="82"/>
                  </a:cubicBezTo>
                  <a:cubicBezTo>
                    <a:pt x="2099" y="24"/>
                    <a:pt x="2008" y="0"/>
                    <a:pt x="190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229;p31">
              <a:extLst>
                <a:ext uri="{FF2B5EF4-FFF2-40B4-BE49-F238E27FC236}">
                  <a16:creationId xmlns:a16="http://schemas.microsoft.com/office/drawing/2014/main" id="{A353A481-B42D-0E2F-E220-E084C5C28F4F}"/>
                </a:ext>
              </a:extLst>
            </p:cNvPr>
            <p:cNvSpPr/>
            <p:nvPr/>
          </p:nvSpPr>
          <p:spPr>
            <a:xfrm>
              <a:off x="6105387" y="2741706"/>
              <a:ext cx="460012" cy="705554"/>
            </a:xfrm>
            <a:custGeom>
              <a:avLst/>
              <a:gdLst/>
              <a:ahLst/>
              <a:cxnLst/>
              <a:rect l="l" t="t" r="r" b="b"/>
              <a:pathLst>
                <a:path w="1214" h="1862" extrusionOk="0">
                  <a:moveTo>
                    <a:pt x="939" y="1"/>
                  </a:moveTo>
                  <a:cubicBezTo>
                    <a:pt x="739" y="1"/>
                    <a:pt x="480" y="66"/>
                    <a:pt x="351" y="368"/>
                  </a:cubicBezTo>
                  <a:cubicBezTo>
                    <a:pt x="131" y="880"/>
                    <a:pt x="0" y="1794"/>
                    <a:pt x="0" y="1794"/>
                  </a:cubicBezTo>
                  <a:lnTo>
                    <a:pt x="881" y="1861"/>
                  </a:lnTo>
                  <a:lnTo>
                    <a:pt x="1214" y="40"/>
                  </a:lnTo>
                  <a:cubicBezTo>
                    <a:pt x="1214" y="40"/>
                    <a:pt x="1094" y="1"/>
                    <a:pt x="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230;p31">
              <a:extLst>
                <a:ext uri="{FF2B5EF4-FFF2-40B4-BE49-F238E27FC236}">
                  <a16:creationId xmlns:a16="http://schemas.microsoft.com/office/drawing/2014/main" id="{8986910C-C61F-6BF1-DCE6-8271C0E78DE6}"/>
                </a:ext>
              </a:extLst>
            </p:cNvPr>
            <p:cNvSpPr/>
            <p:nvPr/>
          </p:nvSpPr>
          <p:spPr>
            <a:xfrm>
              <a:off x="6594956" y="2271083"/>
              <a:ext cx="642274" cy="896152"/>
            </a:xfrm>
            <a:custGeom>
              <a:avLst/>
              <a:gdLst/>
              <a:ahLst/>
              <a:cxnLst/>
              <a:rect l="l" t="t" r="r" b="b"/>
              <a:pathLst>
                <a:path w="1695" h="2365" extrusionOk="0">
                  <a:moveTo>
                    <a:pt x="893" y="1"/>
                  </a:moveTo>
                  <a:cubicBezTo>
                    <a:pt x="813" y="1"/>
                    <a:pt x="25" y="14"/>
                    <a:pt x="217" y="546"/>
                  </a:cubicBezTo>
                  <a:cubicBezTo>
                    <a:pt x="475" y="1268"/>
                    <a:pt x="36" y="1282"/>
                    <a:pt x="2" y="1282"/>
                  </a:cubicBezTo>
                  <a:cubicBezTo>
                    <a:pt x="1" y="1282"/>
                    <a:pt x="0" y="1282"/>
                    <a:pt x="0" y="1282"/>
                  </a:cubicBezTo>
                  <a:lnTo>
                    <a:pt x="0" y="1282"/>
                  </a:lnTo>
                  <a:cubicBezTo>
                    <a:pt x="0" y="1282"/>
                    <a:pt x="407" y="2364"/>
                    <a:pt x="631" y="2364"/>
                  </a:cubicBezTo>
                  <a:cubicBezTo>
                    <a:pt x="632" y="2364"/>
                    <a:pt x="634" y="2364"/>
                    <a:pt x="635" y="2364"/>
                  </a:cubicBezTo>
                  <a:cubicBezTo>
                    <a:pt x="859" y="2349"/>
                    <a:pt x="1695" y="916"/>
                    <a:pt x="1695" y="916"/>
                  </a:cubicBezTo>
                  <a:cubicBezTo>
                    <a:pt x="1019" y="860"/>
                    <a:pt x="1004" y="162"/>
                    <a:pt x="900" y="1"/>
                  </a:cubicBezTo>
                  <a:cubicBezTo>
                    <a:pt x="900" y="1"/>
                    <a:pt x="898" y="1"/>
                    <a:pt x="893"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231;p31">
              <a:extLst>
                <a:ext uri="{FF2B5EF4-FFF2-40B4-BE49-F238E27FC236}">
                  <a16:creationId xmlns:a16="http://schemas.microsoft.com/office/drawing/2014/main" id="{29F1F9DB-DB23-8131-AB9E-9982D0200296}"/>
                </a:ext>
              </a:extLst>
            </p:cNvPr>
            <p:cNvSpPr/>
            <p:nvPr/>
          </p:nvSpPr>
          <p:spPr>
            <a:xfrm>
              <a:off x="6160331" y="1545824"/>
              <a:ext cx="925708" cy="1012860"/>
            </a:xfrm>
            <a:custGeom>
              <a:avLst/>
              <a:gdLst/>
              <a:ahLst/>
              <a:cxnLst/>
              <a:rect l="l" t="t" r="r" b="b"/>
              <a:pathLst>
                <a:path w="2443" h="2673" extrusionOk="0">
                  <a:moveTo>
                    <a:pt x="1171" y="0"/>
                  </a:moveTo>
                  <a:cubicBezTo>
                    <a:pt x="1123" y="0"/>
                    <a:pt x="1075" y="4"/>
                    <a:pt x="1028" y="11"/>
                  </a:cubicBezTo>
                  <a:cubicBezTo>
                    <a:pt x="412" y="101"/>
                    <a:pt x="1" y="765"/>
                    <a:pt x="113" y="1497"/>
                  </a:cubicBezTo>
                  <a:cubicBezTo>
                    <a:pt x="213" y="2172"/>
                    <a:pt x="650" y="2672"/>
                    <a:pt x="1197" y="2672"/>
                  </a:cubicBezTo>
                  <a:cubicBezTo>
                    <a:pt x="1243" y="2672"/>
                    <a:pt x="1290" y="2669"/>
                    <a:pt x="1337" y="2662"/>
                  </a:cubicBezTo>
                  <a:cubicBezTo>
                    <a:pt x="1953" y="2572"/>
                    <a:pt x="2443" y="1896"/>
                    <a:pt x="2334" y="1168"/>
                  </a:cubicBezTo>
                  <a:cubicBezTo>
                    <a:pt x="2234" y="494"/>
                    <a:pt x="1729" y="0"/>
                    <a:pt x="1171"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232;p31">
              <a:extLst>
                <a:ext uri="{FF2B5EF4-FFF2-40B4-BE49-F238E27FC236}">
                  <a16:creationId xmlns:a16="http://schemas.microsoft.com/office/drawing/2014/main" id="{188322DE-4255-D2CF-8FCC-60E5CED22201}"/>
                </a:ext>
              </a:extLst>
            </p:cNvPr>
            <p:cNvSpPr/>
            <p:nvPr/>
          </p:nvSpPr>
          <p:spPr>
            <a:xfrm>
              <a:off x="6433535" y="2518141"/>
              <a:ext cx="1238319" cy="1644524"/>
            </a:xfrm>
            <a:custGeom>
              <a:avLst/>
              <a:gdLst/>
              <a:ahLst/>
              <a:cxnLst/>
              <a:rect l="l" t="t" r="r" b="b"/>
              <a:pathLst>
                <a:path w="3268" h="4340" extrusionOk="0">
                  <a:moveTo>
                    <a:pt x="2717" y="1"/>
                  </a:moveTo>
                  <a:cubicBezTo>
                    <a:pt x="2443" y="1"/>
                    <a:pt x="2184" y="245"/>
                    <a:pt x="2184" y="245"/>
                  </a:cubicBezTo>
                  <a:cubicBezTo>
                    <a:pt x="2039" y="338"/>
                    <a:pt x="2199" y="3150"/>
                    <a:pt x="2132" y="3351"/>
                  </a:cubicBezTo>
                  <a:cubicBezTo>
                    <a:pt x="2061" y="3549"/>
                    <a:pt x="157" y="3549"/>
                    <a:pt x="157" y="3549"/>
                  </a:cubicBezTo>
                  <a:cubicBezTo>
                    <a:pt x="157" y="3549"/>
                    <a:pt x="38" y="3934"/>
                    <a:pt x="15" y="4012"/>
                  </a:cubicBezTo>
                  <a:cubicBezTo>
                    <a:pt x="0" y="4076"/>
                    <a:pt x="1760" y="4340"/>
                    <a:pt x="2504" y="4340"/>
                  </a:cubicBezTo>
                  <a:cubicBezTo>
                    <a:pt x="2675" y="4340"/>
                    <a:pt x="2793" y="4326"/>
                    <a:pt x="2823" y="4292"/>
                  </a:cubicBezTo>
                  <a:cubicBezTo>
                    <a:pt x="2983" y="4113"/>
                    <a:pt x="3267" y="2138"/>
                    <a:pt x="3267" y="1171"/>
                  </a:cubicBezTo>
                  <a:cubicBezTo>
                    <a:pt x="3267" y="473"/>
                    <a:pt x="3267" y="223"/>
                    <a:pt x="2901" y="43"/>
                  </a:cubicBezTo>
                  <a:cubicBezTo>
                    <a:pt x="2841" y="13"/>
                    <a:pt x="2779" y="1"/>
                    <a:pt x="2717"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233;p31">
              <a:extLst>
                <a:ext uri="{FF2B5EF4-FFF2-40B4-BE49-F238E27FC236}">
                  <a16:creationId xmlns:a16="http://schemas.microsoft.com/office/drawing/2014/main" id="{6529B39C-40EA-754F-3BE4-5262C57649F6}"/>
                </a:ext>
              </a:extLst>
            </p:cNvPr>
            <p:cNvSpPr/>
            <p:nvPr/>
          </p:nvSpPr>
          <p:spPr>
            <a:xfrm>
              <a:off x="7244051" y="3030825"/>
              <a:ext cx="426288" cy="334210"/>
            </a:xfrm>
            <a:custGeom>
              <a:avLst/>
              <a:gdLst/>
              <a:ahLst/>
              <a:cxnLst/>
              <a:rect l="l" t="t" r="r" b="b"/>
              <a:pathLst>
                <a:path w="1125" h="882" extrusionOk="0">
                  <a:moveTo>
                    <a:pt x="1124" y="1"/>
                  </a:moveTo>
                  <a:lnTo>
                    <a:pt x="139" y="229"/>
                  </a:lnTo>
                  <a:lnTo>
                    <a:pt x="1" y="882"/>
                  </a:lnTo>
                  <a:lnTo>
                    <a:pt x="1072" y="755"/>
                  </a:lnTo>
                  <a:cubicBezTo>
                    <a:pt x="1102" y="486"/>
                    <a:pt x="1117" y="225"/>
                    <a:pt x="1124" y="1"/>
                  </a:cubicBezTo>
                  <a:close/>
                </a:path>
              </a:pathLst>
            </a:custGeom>
            <a:solidFill>
              <a:srgbClr val="FF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34;p31">
              <a:extLst>
                <a:ext uri="{FF2B5EF4-FFF2-40B4-BE49-F238E27FC236}">
                  <a16:creationId xmlns:a16="http://schemas.microsoft.com/office/drawing/2014/main" id="{A1B5E127-F94E-F9D5-1B8E-BA5E181D054D}"/>
                </a:ext>
              </a:extLst>
            </p:cNvPr>
            <p:cNvSpPr/>
            <p:nvPr/>
          </p:nvSpPr>
          <p:spPr>
            <a:xfrm>
              <a:off x="7215950" y="2518900"/>
              <a:ext cx="498349" cy="846123"/>
            </a:xfrm>
            <a:custGeom>
              <a:avLst/>
              <a:gdLst/>
              <a:ahLst/>
              <a:cxnLst/>
              <a:rect l="l" t="t" r="r" b="b"/>
              <a:pathLst>
                <a:path w="1282" h="2233" extrusionOk="0">
                  <a:moveTo>
                    <a:pt x="623" y="1"/>
                  </a:moveTo>
                  <a:cubicBezTo>
                    <a:pt x="348" y="1"/>
                    <a:pt x="86" y="247"/>
                    <a:pt x="86" y="247"/>
                  </a:cubicBezTo>
                  <a:cubicBezTo>
                    <a:pt x="1" y="299"/>
                    <a:pt x="23" y="1367"/>
                    <a:pt x="42" y="2233"/>
                  </a:cubicBezTo>
                  <a:lnTo>
                    <a:pt x="1259" y="1908"/>
                  </a:lnTo>
                  <a:cubicBezTo>
                    <a:pt x="1281" y="1643"/>
                    <a:pt x="1259" y="1400"/>
                    <a:pt x="1259" y="1199"/>
                  </a:cubicBezTo>
                  <a:cubicBezTo>
                    <a:pt x="1259" y="635"/>
                    <a:pt x="1169" y="221"/>
                    <a:pt x="803" y="41"/>
                  </a:cubicBezTo>
                  <a:cubicBezTo>
                    <a:pt x="744" y="13"/>
                    <a:pt x="683"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235;p31">
              <a:extLst>
                <a:ext uri="{FF2B5EF4-FFF2-40B4-BE49-F238E27FC236}">
                  <a16:creationId xmlns:a16="http://schemas.microsoft.com/office/drawing/2014/main" id="{7CBD48DD-3D21-FDD9-CEAA-333D6C46235A}"/>
                </a:ext>
              </a:extLst>
            </p:cNvPr>
            <p:cNvSpPr/>
            <p:nvPr/>
          </p:nvSpPr>
          <p:spPr>
            <a:xfrm>
              <a:off x="6650279" y="1527636"/>
              <a:ext cx="963600" cy="752161"/>
            </a:xfrm>
            <a:custGeom>
              <a:avLst/>
              <a:gdLst/>
              <a:ahLst/>
              <a:cxnLst/>
              <a:rect l="l" t="t" r="r" b="b"/>
              <a:pathLst>
                <a:path w="2543" h="1985" extrusionOk="0">
                  <a:moveTo>
                    <a:pt x="592" y="0"/>
                  </a:moveTo>
                  <a:cubicBezTo>
                    <a:pt x="280" y="0"/>
                    <a:pt x="0" y="257"/>
                    <a:pt x="115" y="649"/>
                  </a:cubicBezTo>
                  <a:cubicBezTo>
                    <a:pt x="291" y="1246"/>
                    <a:pt x="1056" y="1500"/>
                    <a:pt x="1056" y="1500"/>
                  </a:cubicBezTo>
                  <a:cubicBezTo>
                    <a:pt x="1428" y="1866"/>
                    <a:pt x="1723" y="1984"/>
                    <a:pt x="1950" y="1984"/>
                  </a:cubicBezTo>
                  <a:cubicBezTo>
                    <a:pt x="2358" y="1984"/>
                    <a:pt x="2542" y="1601"/>
                    <a:pt x="2542" y="1601"/>
                  </a:cubicBezTo>
                  <a:lnTo>
                    <a:pt x="2542" y="1601"/>
                  </a:lnTo>
                  <a:cubicBezTo>
                    <a:pt x="2542" y="1601"/>
                    <a:pt x="2451" y="1667"/>
                    <a:pt x="2271" y="1667"/>
                  </a:cubicBezTo>
                  <a:cubicBezTo>
                    <a:pt x="2180" y="1667"/>
                    <a:pt x="2068" y="1651"/>
                    <a:pt x="1934" y="1601"/>
                  </a:cubicBezTo>
                  <a:cubicBezTo>
                    <a:pt x="1530" y="1455"/>
                    <a:pt x="1430" y="694"/>
                    <a:pt x="1056" y="231"/>
                  </a:cubicBezTo>
                  <a:cubicBezTo>
                    <a:pt x="928" y="71"/>
                    <a:pt x="755" y="0"/>
                    <a:pt x="59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36;p31">
              <a:extLst>
                <a:ext uri="{FF2B5EF4-FFF2-40B4-BE49-F238E27FC236}">
                  <a16:creationId xmlns:a16="http://schemas.microsoft.com/office/drawing/2014/main" id="{987B3037-446B-2AD0-BEFB-5B50F7D8977D}"/>
                </a:ext>
              </a:extLst>
            </p:cNvPr>
            <p:cNvSpPr/>
            <p:nvPr/>
          </p:nvSpPr>
          <p:spPr>
            <a:xfrm>
              <a:off x="6945460" y="2002048"/>
              <a:ext cx="206892" cy="271309"/>
            </a:xfrm>
            <a:custGeom>
              <a:avLst/>
              <a:gdLst/>
              <a:ahLst/>
              <a:cxnLst/>
              <a:rect l="l" t="t" r="r" b="b"/>
              <a:pathLst>
                <a:path w="546" h="716" extrusionOk="0">
                  <a:moveTo>
                    <a:pt x="259" y="1"/>
                  </a:moveTo>
                  <a:cubicBezTo>
                    <a:pt x="253" y="1"/>
                    <a:pt x="246" y="1"/>
                    <a:pt x="240" y="2"/>
                  </a:cubicBezTo>
                  <a:cubicBezTo>
                    <a:pt x="102" y="13"/>
                    <a:pt x="1" y="185"/>
                    <a:pt x="20" y="379"/>
                  </a:cubicBezTo>
                  <a:cubicBezTo>
                    <a:pt x="38" y="570"/>
                    <a:pt x="156" y="715"/>
                    <a:pt x="292" y="715"/>
                  </a:cubicBezTo>
                  <a:cubicBezTo>
                    <a:pt x="297" y="715"/>
                    <a:pt x="302" y="715"/>
                    <a:pt x="307" y="715"/>
                  </a:cubicBezTo>
                  <a:cubicBezTo>
                    <a:pt x="445" y="700"/>
                    <a:pt x="546" y="532"/>
                    <a:pt x="527" y="334"/>
                  </a:cubicBezTo>
                  <a:cubicBezTo>
                    <a:pt x="510" y="145"/>
                    <a:pt x="393" y="1"/>
                    <a:pt x="259"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237;p31">
              <a:extLst>
                <a:ext uri="{FF2B5EF4-FFF2-40B4-BE49-F238E27FC236}">
                  <a16:creationId xmlns:a16="http://schemas.microsoft.com/office/drawing/2014/main" id="{2ECEA75B-6A45-08B7-5725-720FF33AA0CA}"/>
                </a:ext>
              </a:extLst>
            </p:cNvPr>
            <p:cNvSpPr/>
            <p:nvPr/>
          </p:nvSpPr>
          <p:spPr>
            <a:xfrm>
              <a:off x="6090988" y="3709477"/>
              <a:ext cx="422120" cy="333831"/>
            </a:xfrm>
            <a:custGeom>
              <a:avLst/>
              <a:gdLst/>
              <a:ahLst/>
              <a:cxnLst/>
              <a:rect l="l" t="t" r="r" b="b"/>
              <a:pathLst>
                <a:path w="1114" h="881" extrusionOk="0">
                  <a:moveTo>
                    <a:pt x="204" y="1"/>
                  </a:moveTo>
                  <a:cubicBezTo>
                    <a:pt x="200" y="1"/>
                    <a:pt x="196" y="1"/>
                    <a:pt x="191" y="2"/>
                  </a:cubicBezTo>
                  <a:cubicBezTo>
                    <a:pt x="1" y="36"/>
                    <a:pt x="180" y="442"/>
                    <a:pt x="221" y="513"/>
                  </a:cubicBezTo>
                  <a:cubicBezTo>
                    <a:pt x="285" y="625"/>
                    <a:pt x="408" y="678"/>
                    <a:pt x="520" y="730"/>
                  </a:cubicBezTo>
                  <a:cubicBezTo>
                    <a:pt x="633" y="783"/>
                    <a:pt x="908" y="880"/>
                    <a:pt x="945" y="880"/>
                  </a:cubicBezTo>
                  <a:cubicBezTo>
                    <a:pt x="947" y="880"/>
                    <a:pt x="949" y="880"/>
                    <a:pt x="949" y="879"/>
                  </a:cubicBezTo>
                  <a:cubicBezTo>
                    <a:pt x="1050" y="801"/>
                    <a:pt x="1110" y="681"/>
                    <a:pt x="1113" y="554"/>
                  </a:cubicBezTo>
                  <a:cubicBezTo>
                    <a:pt x="1113" y="469"/>
                    <a:pt x="1087" y="405"/>
                    <a:pt x="998" y="398"/>
                  </a:cubicBezTo>
                  <a:cubicBezTo>
                    <a:pt x="980" y="396"/>
                    <a:pt x="962" y="395"/>
                    <a:pt x="944" y="395"/>
                  </a:cubicBezTo>
                  <a:cubicBezTo>
                    <a:pt x="904" y="395"/>
                    <a:pt x="864" y="398"/>
                    <a:pt x="825" y="398"/>
                  </a:cubicBezTo>
                  <a:cubicBezTo>
                    <a:pt x="783" y="398"/>
                    <a:pt x="741" y="395"/>
                    <a:pt x="699" y="379"/>
                  </a:cubicBezTo>
                  <a:cubicBezTo>
                    <a:pt x="609" y="345"/>
                    <a:pt x="542" y="271"/>
                    <a:pt x="471" y="211"/>
                  </a:cubicBezTo>
                  <a:cubicBezTo>
                    <a:pt x="412" y="162"/>
                    <a:pt x="352" y="114"/>
                    <a:pt x="296" y="58"/>
                  </a:cubicBezTo>
                  <a:cubicBezTo>
                    <a:pt x="272" y="31"/>
                    <a:pt x="242" y="1"/>
                    <a:pt x="204"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38;p31">
              <a:extLst>
                <a:ext uri="{FF2B5EF4-FFF2-40B4-BE49-F238E27FC236}">
                  <a16:creationId xmlns:a16="http://schemas.microsoft.com/office/drawing/2014/main" id="{3CB019C5-3343-41B9-E076-B5FE13FCF4A9}"/>
                </a:ext>
              </a:extLst>
            </p:cNvPr>
            <p:cNvSpPr/>
            <p:nvPr/>
          </p:nvSpPr>
          <p:spPr>
            <a:xfrm>
              <a:off x="6163362" y="3709856"/>
              <a:ext cx="211060" cy="194387"/>
            </a:xfrm>
            <a:custGeom>
              <a:avLst/>
              <a:gdLst/>
              <a:ahLst/>
              <a:cxnLst/>
              <a:rect l="l" t="t" r="r" b="b"/>
              <a:pathLst>
                <a:path w="557" h="513" extrusionOk="0">
                  <a:moveTo>
                    <a:pt x="0" y="1"/>
                  </a:moveTo>
                  <a:lnTo>
                    <a:pt x="0" y="1"/>
                  </a:lnTo>
                  <a:cubicBezTo>
                    <a:pt x="4" y="42"/>
                    <a:pt x="19" y="79"/>
                    <a:pt x="38" y="117"/>
                  </a:cubicBezTo>
                  <a:cubicBezTo>
                    <a:pt x="71" y="184"/>
                    <a:pt x="165" y="385"/>
                    <a:pt x="306" y="464"/>
                  </a:cubicBezTo>
                  <a:cubicBezTo>
                    <a:pt x="371" y="495"/>
                    <a:pt x="443" y="513"/>
                    <a:pt x="514" y="513"/>
                  </a:cubicBezTo>
                  <a:cubicBezTo>
                    <a:pt x="521" y="513"/>
                    <a:pt x="528" y="513"/>
                    <a:pt x="534" y="512"/>
                  </a:cubicBezTo>
                  <a:cubicBezTo>
                    <a:pt x="557" y="505"/>
                    <a:pt x="497" y="378"/>
                    <a:pt x="497" y="378"/>
                  </a:cubicBezTo>
                  <a:lnTo>
                    <a:pt x="0" y="1"/>
                  </a:ln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39;p31">
              <a:extLst>
                <a:ext uri="{FF2B5EF4-FFF2-40B4-BE49-F238E27FC236}">
                  <a16:creationId xmlns:a16="http://schemas.microsoft.com/office/drawing/2014/main" id="{6D38FD93-0AB5-C460-742D-CA55BEFFE016}"/>
                </a:ext>
              </a:extLst>
            </p:cNvPr>
            <p:cNvSpPr/>
            <p:nvPr/>
          </p:nvSpPr>
          <p:spPr>
            <a:xfrm>
              <a:off x="6086820" y="2647733"/>
              <a:ext cx="477063" cy="1244381"/>
            </a:xfrm>
            <a:custGeom>
              <a:avLst/>
              <a:gdLst/>
              <a:ahLst/>
              <a:cxnLst/>
              <a:rect l="l" t="t" r="r" b="b"/>
              <a:pathLst>
                <a:path w="1259" h="3284" extrusionOk="0">
                  <a:moveTo>
                    <a:pt x="740" y="0"/>
                  </a:moveTo>
                  <a:cubicBezTo>
                    <a:pt x="740" y="0"/>
                    <a:pt x="1" y="2434"/>
                    <a:pt x="225" y="2841"/>
                  </a:cubicBezTo>
                  <a:cubicBezTo>
                    <a:pt x="407" y="3172"/>
                    <a:pt x="574" y="3283"/>
                    <a:pt x="706" y="3283"/>
                  </a:cubicBezTo>
                  <a:cubicBezTo>
                    <a:pt x="737" y="3283"/>
                    <a:pt x="766" y="3277"/>
                    <a:pt x="792" y="3267"/>
                  </a:cubicBezTo>
                  <a:cubicBezTo>
                    <a:pt x="930" y="3207"/>
                    <a:pt x="1117" y="2920"/>
                    <a:pt x="1158" y="2714"/>
                  </a:cubicBezTo>
                  <a:cubicBezTo>
                    <a:pt x="1199" y="2513"/>
                    <a:pt x="1259" y="64"/>
                    <a:pt x="1259" y="64"/>
                  </a:cubicBezTo>
                  <a:lnTo>
                    <a:pt x="740" y="0"/>
                  </a:ln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240;p31">
              <a:extLst>
                <a:ext uri="{FF2B5EF4-FFF2-40B4-BE49-F238E27FC236}">
                  <a16:creationId xmlns:a16="http://schemas.microsoft.com/office/drawing/2014/main" id="{BCA226D3-E33F-C954-5DA8-0346AD062663}"/>
                </a:ext>
              </a:extLst>
            </p:cNvPr>
            <p:cNvSpPr/>
            <p:nvPr/>
          </p:nvSpPr>
          <p:spPr>
            <a:xfrm>
              <a:off x="6637395" y="2812944"/>
              <a:ext cx="481232" cy="354293"/>
            </a:xfrm>
            <a:custGeom>
              <a:avLst/>
              <a:gdLst/>
              <a:ahLst/>
              <a:cxnLst/>
              <a:rect l="l" t="t" r="r" b="b"/>
              <a:pathLst>
                <a:path w="1270" h="935" extrusionOk="0">
                  <a:moveTo>
                    <a:pt x="1269" y="1"/>
                  </a:moveTo>
                  <a:lnTo>
                    <a:pt x="1269" y="1"/>
                  </a:lnTo>
                  <a:cubicBezTo>
                    <a:pt x="893" y="148"/>
                    <a:pt x="606" y="195"/>
                    <a:pt x="394" y="195"/>
                  </a:cubicBezTo>
                  <a:cubicBezTo>
                    <a:pt x="208" y="195"/>
                    <a:pt x="80" y="159"/>
                    <a:pt x="0" y="124"/>
                  </a:cubicBezTo>
                  <a:lnTo>
                    <a:pt x="0" y="124"/>
                  </a:lnTo>
                  <a:cubicBezTo>
                    <a:pt x="137" y="446"/>
                    <a:pt x="370" y="934"/>
                    <a:pt x="519" y="934"/>
                  </a:cubicBezTo>
                  <a:cubicBezTo>
                    <a:pt x="520" y="934"/>
                    <a:pt x="522" y="934"/>
                    <a:pt x="523" y="934"/>
                  </a:cubicBezTo>
                  <a:cubicBezTo>
                    <a:pt x="657" y="927"/>
                    <a:pt x="1008" y="412"/>
                    <a:pt x="1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241;p31">
              <a:extLst>
                <a:ext uri="{FF2B5EF4-FFF2-40B4-BE49-F238E27FC236}">
                  <a16:creationId xmlns:a16="http://schemas.microsoft.com/office/drawing/2014/main" id="{5DD2E65C-9C55-3EC2-45D2-80FF9A5332CC}"/>
                </a:ext>
              </a:extLst>
            </p:cNvPr>
            <p:cNvSpPr/>
            <p:nvPr/>
          </p:nvSpPr>
          <p:spPr>
            <a:xfrm>
              <a:off x="5747305" y="1413959"/>
              <a:ext cx="1084097" cy="760119"/>
            </a:xfrm>
            <a:custGeom>
              <a:avLst/>
              <a:gdLst/>
              <a:ahLst/>
              <a:cxnLst/>
              <a:rect l="l" t="t" r="r" b="b"/>
              <a:pathLst>
                <a:path w="2861" h="2006" extrusionOk="0">
                  <a:moveTo>
                    <a:pt x="2346" y="1"/>
                  </a:moveTo>
                  <a:cubicBezTo>
                    <a:pt x="2170" y="1"/>
                    <a:pt x="1934" y="53"/>
                    <a:pt x="1617" y="195"/>
                  </a:cubicBezTo>
                  <a:cubicBezTo>
                    <a:pt x="1" y="919"/>
                    <a:pt x="1225" y="2005"/>
                    <a:pt x="1225" y="2005"/>
                  </a:cubicBezTo>
                  <a:cubicBezTo>
                    <a:pt x="1180" y="1632"/>
                    <a:pt x="1404" y="1132"/>
                    <a:pt x="1983" y="967"/>
                  </a:cubicBezTo>
                  <a:cubicBezTo>
                    <a:pt x="2323" y="874"/>
                    <a:pt x="2629" y="684"/>
                    <a:pt x="2860" y="419"/>
                  </a:cubicBezTo>
                  <a:cubicBezTo>
                    <a:pt x="2860" y="419"/>
                    <a:pt x="2844" y="1"/>
                    <a:pt x="234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42;p31">
              <a:extLst>
                <a:ext uri="{FF2B5EF4-FFF2-40B4-BE49-F238E27FC236}">
                  <a16:creationId xmlns:a16="http://schemas.microsoft.com/office/drawing/2014/main" id="{23A14BF7-EF07-DE7B-B359-5AA38B3E1E54}"/>
                </a:ext>
              </a:extLst>
            </p:cNvPr>
            <p:cNvSpPr/>
            <p:nvPr/>
          </p:nvSpPr>
          <p:spPr>
            <a:xfrm>
              <a:off x="6259609" y="3718571"/>
              <a:ext cx="145885" cy="208407"/>
            </a:xfrm>
            <a:custGeom>
              <a:avLst/>
              <a:gdLst/>
              <a:ahLst/>
              <a:cxnLst/>
              <a:rect l="l" t="t" r="r" b="b"/>
              <a:pathLst>
                <a:path w="385" h="550" extrusionOk="0">
                  <a:moveTo>
                    <a:pt x="112" y="0"/>
                  </a:moveTo>
                  <a:cubicBezTo>
                    <a:pt x="79" y="4"/>
                    <a:pt x="45" y="30"/>
                    <a:pt x="34" y="64"/>
                  </a:cubicBezTo>
                  <a:cubicBezTo>
                    <a:pt x="0" y="198"/>
                    <a:pt x="224" y="303"/>
                    <a:pt x="243" y="359"/>
                  </a:cubicBezTo>
                  <a:cubicBezTo>
                    <a:pt x="261" y="413"/>
                    <a:pt x="244" y="550"/>
                    <a:pt x="316" y="550"/>
                  </a:cubicBezTo>
                  <a:cubicBezTo>
                    <a:pt x="319" y="550"/>
                    <a:pt x="322" y="550"/>
                    <a:pt x="325" y="549"/>
                  </a:cubicBezTo>
                  <a:cubicBezTo>
                    <a:pt x="385" y="538"/>
                    <a:pt x="314" y="187"/>
                    <a:pt x="314" y="187"/>
                  </a:cubicBezTo>
                  <a:lnTo>
                    <a:pt x="120" y="12"/>
                  </a:lnTo>
                  <a:lnTo>
                    <a:pt x="112" y="0"/>
                  </a:ln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243;p31">
              <a:extLst>
                <a:ext uri="{FF2B5EF4-FFF2-40B4-BE49-F238E27FC236}">
                  <a16:creationId xmlns:a16="http://schemas.microsoft.com/office/drawing/2014/main" id="{79D89C85-12AF-70AB-2C98-506FD0E9A746}"/>
                </a:ext>
              </a:extLst>
            </p:cNvPr>
            <p:cNvSpPr/>
            <p:nvPr/>
          </p:nvSpPr>
          <p:spPr>
            <a:xfrm>
              <a:off x="6270977" y="3718571"/>
              <a:ext cx="250468" cy="216365"/>
            </a:xfrm>
            <a:custGeom>
              <a:avLst/>
              <a:gdLst/>
              <a:ahLst/>
              <a:cxnLst/>
              <a:rect l="l" t="t" r="r" b="b"/>
              <a:pathLst>
                <a:path w="661" h="571" extrusionOk="0">
                  <a:moveTo>
                    <a:pt x="99" y="0"/>
                  </a:moveTo>
                  <a:cubicBezTo>
                    <a:pt x="79" y="0"/>
                    <a:pt x="60" y="6"/>
                    <a:pt x="45" y="19"/>
                  </a:cubicBezTo>
                  <a:cubicBezTo>
                    <a:pt x="0" y="56"/>
                    <a:pt x="26" y="120"/>
                    <a:pt x="56" y="157"/>
                  </a:cubicBezTo>
                  <a:cubicBezTo>
                    <a:pt x="93" y="209"/>
                    <a:pt x="157" y="236"/>
                    <a:pt x="202" y="280"/>
                  </a:cubicBezTo>
                  <a:cubicBezTo>
                    <a:pt x="276" y="355"/>
                    <a:pt x="246" y="415"/>
                    <a:pt x="261" y="497"/>
                  </a:cubicBezTo>
                  <a:cubicBezTo>
                    <a:pt x="273" y="553"/>
                    <a:pt x="317" y="560"/>
                    <a:pt x="366" y="568"/>
                  </a:cubicBezTo>
                  <a:cubicBezTo>
                    <a:pt x="383" y="569"/>
                    <a:pt x="410" y="570"/>
                    <a:pt x="440" y="570"/>
                  </a:cubicBezTo>
                  <a:cubicBezTo>
                    <a:pt x="524" y="570"/>
                    <a:pt x="635" y="559"/>
                    <a:pt x="646" y="493"/>
                  </a:cubicBezTo>
                  <a:cubicBezTo>
                    <a:pt x="650" y="493"/>
                    <a:pt x="650" y="489"/>
                    <a:pt x="650" y="489"/>
                  </a:cubicBezTo>
                  <a:cubicBezTo>
                    <a:pt x="661" y="392"/>
                    <a:pt x="594" y="321"/>
                    <a:pt x="523" y="265"/>
                  </a:cubicBezTo>
                  <a:cubicBezTo>
                    <a:pt x="441" y="194"/>
                    <a:pt x="355" y="131"/>
                    <a:pt x="265" y="71"/>
                  </a:cubicBezTo>
                  <a:cubicBezTo>
                    <a:pt x="229" y="46"/>
                    <a:pt x="157" y="0"/>
                    <a:pt x="99"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244;p31">
              <a:extLst>
                <a:ext uri="{FF2B5EF4-FFF2-40B4-BE49-F238E27FC236}">
                  <a16:creationId xmlns:a16="http://schemas.microsoft.com/office/drawing/2014/main" id="{BEB600DC-EA2E-550E-9798-E2A82D982C6F}"/>
                </a:ext>
              </a:extLst>
            </p:cNvPr>
            <p:cNvSpPr/>
            <p:nvPr/>
          </p:nvSpPr>
          <p:spPr>
            <a:xfrm>
              <a:off x="6279313" y="3718571"/>
              <a:ext cx="236448" cy="162937"/>
            </a:xfrm>
            <a:custGeom>
              <a:avLst/>
              <a:gdLst/>
              <a:ahLst/>
              <a:cxnLst/>
              <a:rect l="l" t="t" r="r" b="b"/>
              <a:pathLst>
                <a:path w="624" h="430" extrusionOk="0">
                  <a:moveTo>
                    <a:pt x="75" y="1"/>
                  </a:moveTo>
                  <a:cubicBezTo>
                    <a:pt x="56" y="1"/>
                    <a:pt x="38" y="6"/>
                    <a:pt x="23" y="19"/>
                  </a:cubicBezTo>
                  <a:cubicBezTo>
                    <a:pt x="12" y="30"/>
                    <a:pt x="0" y="45"/>
                    <a:pt x="0" y="60"/>
                  </a:cubicBezTo>
                  <a:cubicBezTo>
                    <a:pt x="26" y="43"/>
                    <a:pt x="55" y="35"/>
                    <a:pt x="84" y="35"/>
                  </a:cubicBezTo>
                  <a:cubicBezTo>
                    <a:pt x="94" y="35"/>
                    <a:pt x="103" y="36"/>
                    <a:pt x="112" y="38"/>
                  </a:cubicBezTo>
                  <a:cubicBezTo>
                    <a:pt x="187" y="60"/>
                    <a:pt x="486" y="262"/>
                    <a:pt x="624" y="430"/>
                  </a:cubicBezTo>
                  <a:cubicBezTo>
                    <a:pt x="602" y="362"/>
                    <a:pt x="560" y="306"/>
                    <a:pt x="501" y="265"/>
                  </a:cubicBezTo>
                  <a:cubicBezTo>
                    <a:pt x="419" y="194"/>
                    <a:pt x="333" y="131"/>
                    <a:pt x="243" y="71"/>
                  </a:cubicBezTo>
                  <a:cubicBezTo>
                    <a:pt x="207" y="49"/>
                    <a:pt x="134"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245;p31">
              <a:extLst>
                <a:ext uri="{FF2B5EF4-FFF2-40B4-BE49-F238E27FC236}">
                  <a16:creationId xmlns:a16="http://schemas.microsoft.com/office/drawing/2014/main" id="{E467122C-F9E4-861D-2509-0D42FB6571EB}"/>
                </a:ext>
              </a:extLst>
            </p:cNvPr>
            <p:cNvSpPr/>
            <p:nvPr/>
          </p:nvSpPr>
          <p:spPr>
            <a:xfrm>
              <a:off x="6371101" y="2203734"/>
              <a:ext cx="81300" cy="78636"/>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246;p31">
              <a:extLst>
                <a:ext uri="{FF2B5EF4-FFF2-40B4-BE49-F238E27FC236}">
                  <a16:creationId xmlns:a16="http://schemas.microsoft.com/office/drawing/2014/main" id="{13D96851-B796-6CC0-CCE5-742A6F750FAA}"/>
                </a:ext>
              </a:extLst>
            </p:cNvPr>
            <p:cNvSpPr/>
            <p:nvPr/>
          </p:nvSpPr>
          <p:spPr>
            <a:xfrm>
              <a:off x="6654727" y="2096302"/>
              <a:ext cx="81300" cy="81300"/>
            </a:xfrm>
            <a:custGeom>
              <a:avLst/>
              <a:gdLst/>
              <a:ahLst/>
              <a:cxnLst/>
              <a:rect l="l" t="t" r="r" b="b"/>
              <a:pathLst>
                <a:path w="150" h="150" extrusionOk="0">
                  <a:moveTo>
                    <a:pt x="75" y="1"/>
                  </a:moveTo>
                  <a:cubicBezTo>
                    <a:pt x="34" y="1"/>
                    <a:pt x="0" y="34"/>
                    <a:pt x="0" y="75"/>
                  </a:cubicBezTo>
                  <a:cubicBezTo>
                    <a:pt x="0" y="116"/>
                    <a:pt x="34" y="150"/>
                    <a:pt x="75" y="150"/>
                  </a:cubicBezTo>
                  <a:cubicBezTo>
                    <a:pt x="116" y="150"/>
                    <a:pt x="150" y="116"/>
                    <a:pt x="150" y="75"/>
                  </a:cubicBezTo>
                  <a:cubicBezTo>
                    <a:pt x="150" y="34"/>
                    <a:pt x="116" y="1"/>
                    <a:pt x="75" y="1"/>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47;p31">
              <a:extLst>
                <a:ext uri="{FF2B5EF4-FFF2-40B4-BE49-F238E27FC236}">
                  <a16:creationId xmlns:a16="http://schemas.microsoft.com/office/drawing/2014/main" id="{40E6BF43-1035-F925-5DA3-F5E8E2F635B1}"/>
                </a:ext>
              </a:extLst>
            </p:cNvPr>
            <p:cNvSpPr/>
            <p:nvPr/>
          </p:nvSpPr>
          <p:spPr>
            <a:xfrm>
              <a:off x="6576389" y="1966808"/>
              <a:ext cx="167863" cy="51533"/>
            </a:xfrm>
            <a:custGeom>
              <a:avLst/>
              <a:gdLst/>
              <a:ahLst/>
              <a:cxnLst/>
              <a:rect l="l" t="t" r="r" b="b"/>
              <a:pathLst>
                <a:path w="443" h="136" extrusionOk="0">
                  <a:moveTo>
                    <a:pt x="392" y="1"/>
                  </a:moveTo>
                  <a:cubicBezTo>
                    <a:pt x="390" y="1"/>
                    <a:pt x="387" y="1"/>
                    <a:pt x="385" y="1"/>
                  </a:cubicBezTo>
                  <a:cubicBezTo>
                    <a:pt x="329" y="20"/>
                    <a:pt x="280" y="57"/>
                    <a:pt x="217" y="61"/>
                  </a:cubicBezTo>
                  <a:cubicBezTo>
                    <a:pt x="206" y="63"/>
                    <a:pt x="195" y="63"/>
                    <a:pt x="183" y="63"/>
                  </a:cubicBezTo>
                  <a:cubicBezTo>
                    <a:pt x="139" y="63"/>
                    <a:pt x="95" y="51"/>
                    <a:pt x="53" y="27"/>
                  </a:cubicBezTo>
                  <a:cubicBezTo>
                    <a:pt x="49" y="25"/>
                    <a:pt x="44" y="24"/>
                    <a:pt x="40" y="24"/>
                  </a:cubicBezTo>
                  <a:cubicBezTo>
                    <a:pt x="18" y="24"/>
                    <a:pt x="0" y="54"/>
                    <a:pt x="19" y="76"/>
                  </a:cubicBezTo>
                  <a:cubicBezTo>
                    <a:pt x="61" y="120"/>
                    <a:pt x="113" y="135"/>
                    <a:pt x="166" y="135"/>
                  </a:cubicBezTo>
                  <a:cubicBezTo>
                    <a:pt x="250" y="135"/>
                    <a:pt x="341" y="97"/>
                    <a:pt x="411" y="65"/>
                  </a:cubicBezTo>
                  <a:cubicBezTo>
                    <a:pt x="443" y="47"/>
                    <a:pt x="425" y="1"/>
                    <a:pt x="39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48;p31">
              <a:extLst>
                <a:ext uri="{FF2B5EF4-FFF2-40B4-BE49-F238E27FC236}">
                  <a16:creationId xmlns:a16="http://schemas.microsoft.com/office/drawing/2014/main" id="{8A8E68C3-80F5-9CEF-1DC1-300811C6095B}"/>
                </a:ext>
              </a:extLst>
            </p:cNvPr>
            <p:cNvSpPr/>
            <p:nvPr/>
          </p:nvSpPr>
          <p:spPr>
            <a:xfrm>
              <a:off x="6262261" y="2075180"/>
              <a:ext cx="125423" cy="118224"/>
            </a:xfrm>
            <a:custGeom>
              <a:avLst/>
              <a:gdLst/>
              <a:ahLst/>
              <a:cxnLst/>
              <a:rect l="l" t="t" r="r" b="b"/>
              <a:pathLst>
                <a:path w="331" h="312" extrusionOk="0">
                  <a:moveTo>
                    <a:pt x="268" y="1"/>
                  </a:moveTo>
                  <a:cubicBezTo>
                    <a:pt x="257" y="1"/>
                    <a:pt x="247" y="6"/>
                    <a:pt x="243" y="18"/>
                  </a:cubicBezTo>
                  <a:cubicBezTo>
                    <a:pt x="232" y="74"/>
                    <a:pt x="213" y="130"/>
                    <a:pt x="180" y="178"/>
                  </a:cubicBezTo>
                  <a:cubicBezTo>
                    <a:pt x="139" y="219"/>
                    <a:pt x="87" y="249"/>
                    <a:pt x="27" y="257"/>
                  </a:cubicBezTo>
                  <a:cubicBezTo>
                    <a:pt x="4" y="264"/>
                    <a:pt x="1" y="301"/>
                    <a:pt x="27" y="309"/>
                  </a:cubicBezTo>
                  <a:cubicBezTo>
                    <a:pt x="37" y="311"/>
                    <a:pt x="48" y="312"/>
                    <a:pt x="58" y="312"/>
                  </a:cubicBezTo>
                  <a:cubicBezTo>
                    <a:pt x="197" y="312"/>
                    <a:pt x="330" y="157"/>
                    <a:pt x="292" y="18"/>
                  </a:cubicBezTo>
                  <a:cubicBezTo>
                    <a:pt x="288" y="6"/>
                    <a:pt x="278" y="1"/>
                    <a:pt x="268"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49;p31">
              <a:extLst>
                <a:ext uri="{FF2B5EF4-FFF2-40B4-BE49-F238E27FC236}">
                  <a16:creationId xmlns:a16="http://schemas.microsoft.com/office/drawing/2014/main" id="{33568CF1-278C-1A40-65EC-E209EAAB0F48}"/>
                </a:ext>
              </a:extLst>
            </p:cNvPr>
            <p:cNvSpPr/>
            <p:nvPr/>
          </p:nvSpPr>
          <p:spPr>
            <a:xfrm>
              <a:off x="6542285" y="2294955"/>
              <a:ext cx="208407" cy="120118"/>
            </a:xfrm>
            <a:custGeom>
              <a:avLst/>
              <a:gdLst/>
              <a:ahLst/>
              <a:cxnLst/>
              <a:rect l="l" t="t" r="r" b="b"/>
              <a:pathLst>
                <a:path w="550" h="317" extrusionOk="0">
                  <a:moveTo>
                    <a:pt x="444" y="0"/>
                  </a:moveTo>
                  <a:cubicBezTo>
                    <a:pt x="364" y="0"/>
                    <a:pt x="262" y="72"/>
                    <a:pt x="206" y="95"/>
                  </a:cubicBezTo>
                  <a:cubicBezTo>
                    <a:pt x="139" y="128"/>
                    <a:pt x="1" y="147"/>
                    <a:pt x="46" y="248"/>
                  </a:cubicBezTo>
                  <a:cubicBezTo>
                    <a:pt x="49" y="267"/>
                    <a:pt x="61" y="285"/>
                    <a:pt x="79" y="300"/>
                  </a:cubicBezTo>
                  <a:cubicBezTo>
                    <a:pt x="95" y="312"/>
                    <a:pt x="111" y="316"/>
                    <a:pt x="126" y="316"/>
                  </a:cubicBezTo>
                  <a:cubicBezTo>
                    <a:pt x="161" y="316"/>
                    <a:pt x="193" y="292"/>
                    <a:pt x="221" y="267"/>
                  </a:cubicBezTo>
                  <a:cubicBezTo>
                    <a:pt x="296" y="199"/>
                    <a:pt x="389" y="225"/>
                    <a:pt x="475" y="184"/>
                  </a:cubicBezTo>
                  <a:cubicBezTo>
                    <a:pt x="524" y="166"/>
                    <a:pt x="550" y="113"/>
                    <a:pt x="535" y="65"/>
                  </a:cubicBezTo>
                  <a:cubicBezTo>
                    <a:pt x="515" y="17"/>
                    <a:pt x="482" y="0"/>
                    <a:pt x="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50;p31">
              <a:extLst>
                <a:ext uri="{FF2B5EF4-FFF2-40B4-BE49-F238E27FC236}">
                  <a16:creationId xmlns:a16="http://schemas.microsoft.com/office/drawing/2014/main" id="{6333DD8A-24D7-7459-DC4B-337214C0AC73}"/>
                </a:ext>
              </a:extLst>
            </p:cNvPr>
            <p:cNvSpPr/>
            <p:nvPr/>
          </p:nvSpPr>
          <p:spPr>
            <a:xfrm>
              <a:off x="6307732" y="2370361"/>
              <a:ext cx="322842" cy="189840"/>
            </a:xfrm>
            <a:custGeom>
              <a:avLst/>
              <a:gdLst/>
              <a:ahLst/>
              <a:cxnLst/>
              <a:rect l="l" t="t" r="r" b="b"/>
              <a:pathLst>
                <a:path w="852" h="501" extrusionOk="0">
                  <a:moveTo>
                    <a:pt x="277" y="1"/>
                  </a:moveTo>
                  <a:cubicBezTo>
                    <a:pt x="246" y="1"/>
                    <a:pt x="212" y="12"/>
                    <a:pt x="179" y="45"/>
                  </a:cubicBezTo>
                  <a:cubicBezTo>
                    <a:pt x="179" y="45"/>
                    <a:pt x="131" y="5"/>
                    <a:pt x="78" y="5"/>
                  </a:cubicBezTo>
                  <a:cubicBezTo>
                    <a:pt x="52" y="5"/>
                    <a:pt x="24" y="15"/>
                    <a:pt x="0" y="45"/>
                  </a:cubicBezTo>
                  <a:lnTo>
                    <a:pt x="205" y="392"/>
                  </a:lnTo>
                  <a:lnTo>
                    <a:pt x="773" y="501"/>
                  </a:lnTo>
                  <a:lnTo>
                    <a:pt x="773" y="441"/>
                  </a:lnTo>
                  <a:cubicBezTo>
                    <a:pt x="773" y="441"/>
                    <a:pt x="851" y="258"/>
                    <a:pt x="773" y="180"/>
                  </a:cubicBezTo>
                  <a:cubicBezTo>
                    <a:pt x="732" y="142"/>
                    <a:pt x="678" y="122"/>
                    <a:pt x="625" y="122"/>
                  </a:cubicBezTo>
                  <a:cubicBezTo>
                    <a:pt x="609" y="122"/>
                    <a:pt x="594" y="124"/>
                    <a:pt x="579" y="127"/>
                  </a:cubicBezTo>
                  <a:cubicBezTo>
                    <a:pt x="560" y="76"/>
                    <a:pt x="512" y="45"/>
                    <a:pt x="462" y="45"/>
                  </a:cubicBezTo>
                  <a:cubicBezTo>
                    <a:pt x="442" y="45"/>
                    <a:pt x="422" y="50"/>
                    <a:pt x="403" y="60"/>
                  </a:cubicBezTo>
                  <a:cubicBezTo>
                    <a:pt x="403" y="60"/>
                    <a:pt x="347" y="1"/>
                    <a:pt x="277" y="1"/>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51;p31">
              <a:extLst>
                <a:ext uri="{FF2B5EF4-FFF2-40B4-BE49-F238E27FC236}">
                  <a16:creationId xmlns:a16="http://schemas.microsoft.com/office/drawing/2014/main" id="{99D21AD2-6888-9637-E273-BFFA5B1AF292}"/>
                </a:ext>
              </a:extLst>
            </p:cNvPr>
            <p:cNvSpPr/>
            <p:nvPr/>
          </p:nvSpPr>
          <p:spPr>
            <a:xfrm>
              <a:off x="6211486" y="2384760"/>
              <a:ext cx="404689" cy="307306"/>
            </a:xfrm>
            <a:custGeom>
              <a:avLst/>
              <a:gdLst/>
              <a:ahLst/>
              <a:cxnLst/>
              <a:rect l="l" t="t" r="r" b="b"/>
              <a:pathLst>
                <a:path w="1068" h="811" extrusionOk="0">
                  <a:moveTo>
                    <a:pt x="304" y="0"/>
                  </a:moveTo>
                  <a:cubicBezTo>
                    <a:pt x="186" y="0"/>
                    <a:pt x="43" y="94"/>
                    <a:pt x="26" y="194"/>
                  </a:cubicBezTo>
                  <a:cubicBezTo>
                    <a:pt x="0" y="324"/>
                    <a:pt x="34" y="459"/>
                    <a:pt x="112" y="567"/>
                  </a:cubicBezTo>
                  <a:cubicBezTo>
                    <a:pt x="187" y="653"/>
                    <a:pt x="295" y="702"/>
                    <a:pt x="396" y="750"/>
                  </a:cubicBezTo>
                  <a:cubicBezTo>
                    <a:pt x="396" y="758"/>
                    <a:pt x="403" y="765"/>
                    <a:pt x="411" y="769"/>
                  </a:cubicBezTo>
                  <a:cubicBezTo>
                    <a:pt x="530" y="806"/>
                    <a:pt x="691" y="806"/>
                    <a:pt x="818" y="810"/>
                  </a:cubicBezTo>
                  <a:cubicBezTo>
                    <a:pt x="824" y="810"/>
                    <a:pt x="830" y="811"/>
                    <a:pt x="837" y="811"/>
                  </a:cubicBezTo>
                  <a:cubicBezTo>
                    <a:pt x="905" y="811"/>
                    <a:pt x="970" y="774"/>
                    <a:pt x="1005" y="713"/>
                  </a:cubicBezTo>
                  <a:cubicBezTo>
                    <a:pt x="1046" y="638"/>
                    <a:pt x="1053" y="548"/>
                    <a:pt x="1027" y="463"/>
                  </a:cubicBezTo>
                  <a:cubicBezTo>
                    <a:pt x="1019" y="444"/>
                    <a:pt x="1008" y="425"/>
                    <a:pt x="997" y="410"/>
                  </a:cubicBezTo>
                  <a:cubicBezTo>
                    <a:pt x="1038" y="332"/>
                    <a:pt x="1068" y="209"/>
                    <a:pt x="990" y="145"/>
                  </a:cubicBezTo>
                  <a:cubicBezTo>
                    <a:pt x="958" y="121"/>
                    <a:pt x="918" y="108"/>
                    <a:pt x="879" y="108"/>
                  </a:cubicBezTo>
                  <a:cubicBezTo>
                    <a:pt x="858" y="108"/>
                    <a:pt x="837" y="111"/>
                    <a:pt x="818" y="119"/>
                  </a:cubicBezTo>
                  <a:cubicBezTo>
                    <a:pt x="806" y="67"/>
                    <a:pt x="763" y="45"/>
                    <a:pt x="711" y="45"/>
                  </a:cubicBezTo>
                  <a:cubicBezTo>
                    <a:pt x="700" y="45"/>
                    <a:pt x="688" y="46"/>
                    <a:pt x="676" y="48"/>
                  </a:cubicBezTo>
                  <a:cubicBezTo>
                    <a:pt x="661" y="48"/>
                    <a:pt x="646" y="52"/>
                    <a:pt x="631" y="56"/>
                  </a:cubicBezTo>
                  <a:cubicBezTo>
                    <a:pt x="610" y="20"/>
                    <a:pt x="575" y="6"/>
                    <a:pt x="533" y="6"/>
                  </a:cubicBezTo>
                  <a:cubicBezTo>
                    <a:pt x="496" y="6"/>
                    <a:pt x="453" y="18"/>
                    <a:pt x="411" y="37"/>
                  </a:cubicBezTo>
                  <a:cubicBezTo>
                    <a:pt x="382" y="11"/>
                    <a:pt x="344" y="0"/>
                    <a:pt x="304"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52;p31">
              <a:extLst>
                <a:ext uri="{FF2B5EF4-FFF2-40B4-BE49-F238E27FC236}">
                  <a16:creationId xmlns:a16="http://schemas.microsoft.com/office/drawing/2014/main" id="{CB6DEE55-2A6F-2A1E-0C75-32F3FA30E4D2}"/>
                </a:ext>
              </a:extLst>
            </p:cNvPr>
            <p:cNvSpPr/>
            <p:nvPr/>
          </p:nvSpPr>
          <p:spPr>
            <a:xfrm>
              <a:off x="6275145" y="2399917"/>
              <a:ext cx="90562" cy="102309"/>
            </a:xfrm>
            <a:custGeom>
              <a:avLst/>
              <a:gdLst/>
              <a:ahLst/>
              <a:cxnLst/>
              <a:rect l="l" t="t" r="r" b="b"/>
              <a:pathLst>
                <a:path w="239" h="270" extrusionOk="0">
                  <a:moveTo>
                    <a:pt x="228" y="0"/>
                  </a:moveTo>
                  <a:cubicBezTo>
                    <a:pt x="227" y="0"/>
                    <a:pt x="225" y="0"/>
                    <a:pt x="224" y="1"/>
                  </a:cubicBezTo>
                  <a:cubicBezTo>
                    <a:pt x="165" y="12"/>
                    <a:pt x="112" y="46"/>
                    <a:pt x="71" y="87"/>
                  </a:cubicBezTo>
                  <a:cubicBezTo>
                    <a:pt x="26" y="131"/>
                    <a:pt x="0" y="191"/>
                    <a:pt x="8" y="251"/>
                  </a:cubicBezTo>
                  <a:cubicBezTo>
                    <a:pt x="8" y="262"/>
                    <a:pt x="18" y="269"/>
                    <a:pt x="27" y="269"/>
                  </a:cubicBezTo>
                  <a:cubicBezTo>
                    <a:pt x="35" y="269"/>
                    <a:pt x="43" y="263"/>
                    <a:pt x="41" y="251"/>
                  </a:cubicBezTo>
                  <a:cubicBezTo>
                    <a:pt x="38" y="195"/>
                    <a:pt x="64" y="135"/>
                    <a:pt x="112" y="102"/>
                  </a:cubicBezTo>
                  <a:cubicBezTo>
                    <a:pt x="146" y="72"/>
                    <a:pt x="202" y="57"/>
                    <a:pt x="232" y="19"/>
                  </a:cubicBezTo>
                  <a:cubicBezTo>
                    <a:pt x="238" y="13"/>
                    <a:pt x="236" y="0"/>
                    <a:pt x="228"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53;p31">
              <a:extLst>
                <a:ext uri="{FF2B5EF4-FFF2-40B4-BE49-F238E27FC236}">
                  <a16:creationId xmlns:a16="http://schemas.microsoft.com/office/drawing/2014/main" id="{4A2F2FC0-1808-645F-7203-2BC75C20C5DE}"/>
                </a:ext>
              </a:extLst>
            </p:cNvPr>
            <p:cNvSpPr/>
            <p:nvPr/>
          </p:nvSpPr>
          <p:spPr>
            <a:xfrm>
              <a:off x="6371391" y="2402949"/>
              <a:ext cx="85258" cy="108751"/>
            </a:xfrm>
            <a:custGeom>
              <a:avLst/>
              <a:gdLst/>
              <a:ahLst/>
              <a:cxnLst/>
              <a:rect l="l" t="t" r="r" b="b"/>
              <a:pathLst>
                <a:path w="225" h="287" extrusionOk="0">
                  <a:moveTo>
                    <a:pt x="205" y="0"/>
                  </a:moveTo>
                  <a:cubicBezTo>
                    <a:pt x="75" y="15"/>
                    <a:pt x="4" y="157"/>
                    <a:pt x="0" y="273"/>
                  </a:cubicBezTo>
                  <a:cubicBezTo>
                    <a:pt x="2" y="282"/>
                    <a:pt x="10" y="287"/>
                    <a:pt x="19" y="287"/>
                  </a:cubicBezTo>
                  <a:cubicBezTo>
                    <a:pt x="27" y="287"/>
                    <a:pt x="36" y="282"/>
                    <a:pt x="37" y="273"/>
                  </a:cubicBezTo>
                  <a:cubicBezTo>
                    <a:pt x="37" y="217"/>
                    <a:pt x="52" y="164"/>
                    <a:pt x="82" y="120"/>
                  </a:cubicBezTo>
                  <a:cubicBezTo>
                    <a:pt x="120" y="79"/>
                    <a:pt x="161" y="45"/>
                    <a:pt x="213" y="23"/>
                  </a:cubicBezTo>
                  <a:cubicBezTo>
                    <a:pt x="224" y="15"/>
                    <a:pt x="217" y="0"/>
                    <a:pt x="205"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54;p31">
              <a:extLst>
                <a:ext uri="{FF2B5EF4-FFF2-40B4-BE49-F238E27FC236}">
                  <a16:creationId xmlns:a16="http://schemas.microsoft.com/office/drawing/2014/main" id="{1A23A373-48D8-3676-1B8A-B05051BD250A}"/>
                </a:ext>
              </a:extLst>
            </p:cNvPr>
            <p:cNvSpPr/>
            <p:nvPr/>
          </p:nvSpPr>
          <p:spPr>
            <a:xfrm>
              <a:off x="6458922" y="2430610"/>
              <a:ext cx="62901" cy="101172"/>
            </a:xfrm>
            <a:custGeom>
              <a:avLst/>
              <a:gdLst/>
              <a:ahLst/>
              <a:cxnLst/>
              <a:rect l="l" t="t" r="r" b="b"/>
              <a:pathLst>
                <a:path w="166" h="267" extrusionOk="0">
                  <a:moveTo>
                    <a:pt x="145" y="0"/>
                  </a:moveTo>
                  <a:cubicBezTo>
                    <a:pt x="143" y="0"/>
                    <a:pt x="141" y="1"/>
                    <a:pt x="139" y="2"/>
                  </a:cubicBezTo>
                  <a:cubicBezTo>
                    <a:pt x="90" y="24"/>
                    <a:pt x="53" y="65"/>
                    <a:pt x="30" y="118"/>
                  </a:cubicBezTo>
                  <a:cubicBezTo>
                    <a:pt x="12" y="159"/>
                    <a:pt x="1" y="207"/>
                    <a:pt x="8" y="256"/>
                  </a:cubicBezTo>
                  <a:cubicBezTo>
                    <a:pt x="10" y="263"/>
                    <a:pt x="16" y="267"/>
                    <a:pt x="21" y="267"/>
                  </a:cubicBezTo>
                  <a:cubicBezTo>
                    <a:pt x="27" y="267"/>
                    <a:pt x="32" y="263"/>
                    <a:pt x="34" y="256"/>
                  </a:cubicBezTo>
                  <a:cubicBezTo>
                    <a:pt x="45" y="218"/>
                    <a:pt x="42" y="177"/>
                    <a:pt x="57" y="140"/>
                  </a:cubicBezTo>
                  <a:cubicBezTo>
                    <a:pt x="75" y="91"/>
                    <a:pt x="105" y="50"/>
                    <a:pt x="150" y="24"/>
                  </a:cubicBezTo>
                  <a:cubicBezTo>
                    <a:pt x="166" y="18"/>
                    <a:pt x="157" y="0"/>
                    <a:pt x="145"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55;p31">
              <a:extLst>
                <a:ext uri="{FF2B5EF4-FFF2-40B4-BE49-F238E27FC236}">
                  <a16:creationId xmlns:a16="http://schemas.microsoft.com/office/drawing/2014/main" id="{C1BB57DA-D4A3-C3C7-C331-73C969AAFEC3}"/>
                </a:ext>
              </a:extLst>
            </p:cNvPr>
            <p:cNvSpPr/>
            <p:nvPr/>
          </p:nvSpPr>
          <p:spPr>
            <a:xfrm>
              <a:off x="6548727" y="2515489"/>
              <a:ext cx="42060" cy="66311"/>
            </a:xfrm>
            <a:custGeom>
              <a:avLst/>
              <a:gdLst/>
              <a:ahLst/>
              <a:cxnLst/>
              <a:rect l="l" t="t" r="r" b="b"/>
              <a:pathLst>
                <a:path w="111" h="175" extrusionOk="0">
                  <a:moveTo>
                    <a:pt x="19" y="0"/>
                  </a:moveTo>
                  <a:cubicBezTo>
                    <a:pt x="10" y="0"/>
                    <a:pt x="1" y="15"/>
                    <a:pt x="10" y="24"/>
                  </a:cubicBezTo>
                  <a:cubicBezTo>
                    <a:pt x="36" y="58"/>
                    <a:pt x="47" y="103"/>
                    <a:pt x="44" y="144"/>
                  </a:cubicBezTo>
                  <a:cubicBezTo>
                    <a:pt x="34" y="160"/>
                    <a:pt x="45" y="174"/>
                    <a:pt x="60" y="174"/>
                  </a:cubicBezTo>
                  <a:cubicBezTo>
                    <a:pt x="62" y="174"/>
                    <a:pt x="64" y="174"/>
                    <a:pt x="66" y="174"/>
                  </a:cubicBezTo>
                  <a:lnTo>
                    <a:pt x="70" y="174"/>
                  </a:lnTo>
                  <a:cubicBezTo>
                    <a:pt x="77" y="174"/>
                    <a:pt x="85" y="162"/>
                    <a:pt x="85" y="155"/>
                  </a:cubicBezTo>
                  <a:cubicBezTo>
                    <a:pt x="88" y="129"/>
                    <a:pt x="85" y="106"/>
                    <a:pt x="77" y="80"/>
                  </a:cubicBezTo>
                  <a:cubicBezTo>
                    <a:pt x="100" y="69"/>
                    <a:pt x="111" y="50"/>
                    <a:pt x="111" y="24"/>
                  </a:cubicBezTo>
                  <a:cubicBezTo>
                    <a:pt x="111" y="18"/>
                    <a:pt x="104" y="12"/>
                    <a:pt x="97" y="12"/>
                  </a:cubicBezTo>
                  <a:cubicBezTo>
                    <a:pt x="92" y="12"/>
                    <a:pt x="88" y="15"/>
                    <a:pt x="85" y="21"/>
                  </a:cubicBezTo>
                  <a:cubicBezTo>
                    <a:pt x="81" y="32"/>
                    <a:pt x="73" y="43"/>
                    <a:pt x="66" y="54"/>
                  </a:cubicBezTo>
                  <a:cubicBezTo>
                    <a:pt x="59" y="35"/>
                    <a:pt x="44" y="17"/>
                    <a:pt x="25" y="2"/>
                  </a:cubicBezTo>
                  <a:cubicBezTo>
                    <a:pt x="23" y="1"/>
                    <a:pt x="21" y="0"/>
                    <a:pt x="19"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256;p31">
              <a:extLst>
                <a:ext uri="{FF2B5EF4-FFF2-40B4-BE49-F238E27FC236}">
                  <a16:creationId xmlns:a16="http://schemas.microsoft.com/office/drawing/2014/main" id="{45265CB9-E880-B0E6-BB76-FCC90C2B77FD}"/>
                </a:ext>
              </a:extLst>
            </p:cNvPr>
            <p:cNvSpPr/>
            <p:nvPr/>
          </p:nvSpPr>
          <p:spPr>
            <a:xfrm>
              <a:off x="6501750" y="2198969"/>
              <a:ext cx="87900" cy="71050"/>
            </a:xfrm>
            <a:custGeom>
              <a:avLst/>
              <a:gdLst/>
              <a:ahLst/>
              <a:cxnLst/>
              <a:rect l="l" t="t" r="r" b="b"/>
              <a:pathLst>
                <a:path w="182" h="147" extrusionOk="0">
                  <a:moveTo>
                    <a:pt x="86" y="1"/>
                  </a:moveTo>
                  <a:cubicBezTo>
                    <a:pt x="77" y="1"/>
                    <a:pt x="68" y="2"/>
                    <a:pt x="58" y="3"/>
                  </a:cubicBezTo>
                  <a:cubicBezTo>
                    <a:pt x="26" y="16"/>
                    <a:pt x="0" y="49"/>
                    <a:pt x="26" y="133"/>
                  </a:cubicBezTo>
                  <a:cubicBezTo>
                    <a:pt x="32" y="140"/>
                    <a:pt x="39" y="146"/>
                    <a:pt x="45" y="146"/>
                  </a:cubicBezTo>
                  <a:cubicBezTo>
                    <a:pt x="52" y="140"/>
                    <a:pt x="58" y="133"/>
                    <a:pt x="52" y="127"/>
                  </a:cubicBezTo>
                  <a:cubicBezTo>
                    <a:pt x="39" y="75"/>
                    <a:pt x="45" y="42"/>
                    <a:pt x="71" y="29"/>
                  </a:cubicBezTo>
                  <a:cubicBezTo>
                    <a:pt x="78" y="28"/>
                    <a:pt x="85" y="27"/>
                    <a:pt x="92" y="27"/>
                  </a:cubicBezTo>
                  <a:cubicBezTo>
                    <a:pt x="113" y="27"/>
                    <a:pt x="136" y="34"/>
                    <a:pt x="156" y="49"/>
                  </a:cubicBezTo>
                  <a:cubicBezTo>
                    <a:pt x="158" y="51"/>
                    <a:pt x="160" y="52"/>
                    <a:pt x="162" y="52"/>
                  </a:cubicBezTo>
                  <a:cubicBezTo>
                    <a:pt x="167" y="52"/>
                    <a:pt x="171" y="49"/>
                    <a:pt x="175" y="49"/>
                  </a:cubicBezTo>
                  <a:cubicBezTo>
                    <a:pt x="182" y="42"/>
                    <a:pt x="175" y="29"/>
                    <a:pt x="169" y="29"/>
                  </a:cubicBezTo>
                  <a:cubicBezTo>
                    <a:pt x="144" y="9"/>
                    <a:pt x="115" y="1"/>
                    <a:pt x="86" y="1"/>
                  </a:cubicBezTo>
                  <a:close/>
                </a:path>
              </a:pathLst>
            </a:custGeom>
            <a:solidFill>
              <a:srgbClr val="FBA479"/>
            </a:solidFill>
            <a:ln w="9525" cap="flat" cmpd="sng">
              <a:solidFill>
                <a:srgbClr val="FB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257;p31">
              <a:extLst>
                <a:ext uri="{FF2B5EF4-FFF2-40B4-BE49-F238E27FC236}">
                  <a16:creationId xmlns:a16="http://schemas.microsoft.com/office/drawing/2014/main" id="{9C840706-0CBA-A479-E229-7BDFCDA7BEA7}"/>
                </a:ext>
              </a:extLst>
            </p:cNvPr>
            <p:cNvSpPr/>
            <p:nvPr/>
          </p:nvSpPr>
          <p:spPr>
            <a:xfrm>
              <a:off x="6410625" y="2218233"/>
              <a:ext cx="14250" cy="13785"/>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258;p31">
              <a:extLst>
                <a:ext uri="{FF2B5EF4-FFF2-40B4-BE49-F238E27FC236}">
                  <a16:creationId xmlns:a16="http://schemas.microsoft.com/office/drawing/2014/main" id="{D8D56ECA-6F24-F940-20C2-08997B1384C2}"/>
                </a:ext>
              </a:extLst>
            </p:cNvPr>
            <p:cNvSpPr/>
            <p:nvPr/>
          </p:nvSpPr>
          <p:spPr>
            <a:xfrm>
              <a:off x="6695600" y="2110176"/>
              <a:ext cx="14250" cy="13800"/>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259;p31">
              <a:extLst>
                <a:ext uri="{FF2B5EF4-FFF2-40B4-BE49-F238E27FC236}">
                  <a16:creationId xmlns:a16="http://schemas.microsoft.com/office/drawing/2014/main" id="{8313CB26-6785-E602-7CE4-A1375F7F4D41}"/>
                </a:ext>
              </a:extLst>
            </p:cNvPr>
            <p:cNvSpPr/>
            <p:nvPr/>
          </p:nvSpPr>
          <p:spPr>
            <a:xfrm rot="289682">
              <a:off x="7213020" y="2622704"/>
              <a:ext cx="59285" cy="742019"/>
            </a:xfrm>
            <a:custGeom>
              <a:avLst/>
              <a:gdLst/>
              <a:ahLst/>
              <a:cxnLst/>
              <a:rect l="l" t="t" r="r" b="b"/>
              <a:pathLst>
                <a:path w="66" h="1523" extrusionOk="0">
                  <a:moveTo>
                    <a:pt x="7" y="1"/>
                  </a:moveTo>
                  <a:cubicBezTo>
                    <a:pt x="4" y="1"/>
                    <a:pt x="1" y="4"/>
                    <a:pt x="1" y="11"/>
                  </a:cubicBezTo>
                  <a:cubicBezTo>
                    <a:pt x="20" y="511"/>
                    <a:pt x="33" y="1011"/>
                    <a:pt x="53" y="1517"/>
                  </a:cubicBezTo>
                  <a:cubicBezTo>
                    <a:pt x="53" y="1521"/>
                    <a:pt x="54" y="1522"/>
                    <a:pt x="57" y="1522"/>
                  </a:cubicBezTo>
                  <a:cubicBezTo>
                    <a:pt x="59" y="1522"/>
                    <a:pt x="63" y="1521"/>
                    <a:pt x="66" y="1517"/>
                  </a:cubicBezTo>
                  <a:cubicBezTo>
                    <a:pt x="46" y="1011"/>
                    <a:pt x="33" y="511"/>
                    <a:pt x="14" y="11"/>
                  </a:cubicBezTo>
                  <a:cubicBezTo>
                    <a:pt x="14" y="4"/>
                    <a:pt x="11" y="1"/>
                    <a:pt x="7" y="1"/>
                  </a:cubicBez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4"/>
                                        </p:tgtEl>
                                        <p:attrNameLst>
                                          <p:attrName>style.visibility</p:attrName>
                                        </p:attrNameLst>
                                      </p:cBhvr>
                                      <p:to>
                                        <p:strVal val="visible"/>
                                      </p:to>
                                    </p:set>
                                    <p:animEffect transition="in" filter="fade">
                                      <p:cBhvr>
                                        <p:cTn id="7" dur="1000"/>
                                        <p:tgtEl>
                                          <p:spTgt spid="1054"/>
                                        </p:tgtEl>
                                      </p:cBhvr>
                                    </p:animEffect>
                                    <p:anim calcmode="lin" valueType="num">
                                      <p:cBhvr>
                                        <p:cTn id="8" dur="1000" fill="hold"/>
                                        <p:tgtEl>
                                          <p:spTgt spid="1054"/>
                                        </p:tgtEl>
                                        <p:attrNameLst>
                                          <p:attrName>ppt_x</p:attrName>
                                        </p:attrNameLst>
                                      </p:cBhvr>
                                      <p:tavLst>
                                        <p:tav tm="0">
                                          <p:val>
                                            <p:strVal val="#ppt_x"/>
                                          </p:val>
                                        </p:tav>
                                        <p:tav tm="100000">
                                          <p:val>
                                            <p:strVal val="#ppt_x"/>
                                          </p:val>
                                        </p:tav>
                                      </p:tavLst>
                                    </p:anim>
                                    <p:anim calcmode="lin" valueType="num">
                                      <p:cBhvr>
                                        <p:cTn id="9" dur="1000" fill="hold"/>
                                        <p:tgtEl>
                                          <p:spTgt spid="10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55">
                                            <p:txEl>
                                              <p:pRg st="1" end="1"/>
                                            </p:txEl>
                                          </p:spTgt>
                                        </p:tgtEl>
                                        <p:attrNameLst>
                                          <p:attrName>style.visibility</p:attrName>
                                        </p:attrNameLst>
                                      </p:cBhvr>
                                      <p:to>
                                        <p:strVal val="visible"/>
                                      </p:to>
                                    </p:set>
                                    <p:animEffect transition="in" filter="fade">
                                      <p:cBhvr>
                                        <p:cTn id="14" dur="1000"/>
                                        <p:tgtEl>
                                          <p:spTgt spid="1055">
                                            <p:txEl>
                                              <p:pRg st="1" end="1"/>
                                            </p:txEl>
                                          </p:spTgt>
                                        </p:tgtEl>
                                      </p:cBhvr>
                                    </p:animEffect>
                                    <p:anim calcmode="lin" valueType="num">
                                      <p:cBhvr>
                                        <p:cTn id="15" dur="1000" fill="hold"/>
                                        <p:tgtEl>
                                          <p:spTgt spid="105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55">
                                            <p:txEl>
                                              <p:pRg st="2" end="2"/>
                                            </p:txEl>
                                          </p:spTgt>
                                        </p:tgtEl>
                                        <p:attrNameLst>
                                          <p:attrName>style.visibility</p:attrName>
                                        </p:attrNameLst>
                                      </p:cBhvr>
                                      <p:to>
                                        <p:strVal val="visible"/>
                                      </p:to>
                                    </p:set>
                                    <p:animEffect transition="in" filter="fade">
                                      <p:cBhvr>
                                        <p:cTn id="21" dur="1000"/>
                                        <p:tgtEl>
                                          <p:spTgt spid="1055">
                                            <p:txEl>
                                              <p:pRg st="2" end="2"/>
                                            </p:txEl>
                                          </p:spTgt>
                                        </p:tgtEl>
                                      </p:cBhvr>
                                    </p:animEffect>
                                    <p:anim calcmode="lin" valueType="num">
                                      <p:cBhvr>
                                        <p:cTn id="22" dur="1000" fill="hold"/>
                                        <p:tgtEl>
                                          <p:spTgt spid="105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55">
                                            <p:txEl>
                                              <p:pRg st="3" end="3"/>
                                            </p:txEl>
                                          </p:spTgt>
                                        </p:tgtEl>
                                        <p:attrNameLst>
                                          <p:attrName>style.visibility</p:attrName>
                                        </p:attrNameLst>
                                      </p:cBhvr>
                                      <p:to>
                                        <p:strVal val="visible"/>
                                      </p:to>
                                    </p:set>
                                    <p:animEffect transition="in" filter="fade">
                                      <p:cBhvr>
                                        <p:cTn id="28" dur="1000"/>
                                        <p:tgtEl>
                                          <p:spTgt spid="1055">
                                            <p:txEl>
                                              <p:pRg st="3" end="3"/>
                                            </p:txEl>
                                          </p:spTgt>
                                        </p:tgtEl>
                                      </p:cBhvr>
                                    </p:animEffect>
                                    <p:anim calcmode="lin" valueType="num">
                                      <p:cBhvr>
                                        <p:cTn id="29" dur="1000" fill="hold"/>
                                        <p:tgtEl>
                                          <p:spTgt spid="105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5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 grpId="0"/>
      <p:bldP spid="105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CC79-C8E6-5C32-CF68-89D1289804B6}"/>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5DF63968-A7CE-2779-D18A-A918C2263AC7}"/>
              </a:ext>
            </a:extLst>
          </p:cNvPr>
          <p:cNvSpPr>
            <a:spLocks noGrp="1"/>
          </p:cNvSpPr>
          <p:nvPr>
            <p:ph type="subTitle" idx="1"/>
          </p:nvPr>
        </p:nvSpPr>
        <p:spPr/>
        <p:txBody>
          <a:bodyPr/>
          <a:lstStyle/>
          <a:p>
            <a:endParaRPr lang="en-US"/>
          </a:p>
        </p:txBody>
      </p:sp>
      <p:pic>
        <p:nvPicPr>
          <p:cNvPr id="4" name="Picture 3" descr="Gene vs Allele: Definition, Difference and Comparison content piece image">
            <a:extLst>
              <a:ext uri="{FF2B5EF4-FFF2-40B4-BE49-F238E27FC236}">
                <a16:creationId xmlns:a16="http://schemas.microsoft.com/office/drawing/2014/main" id="{7ED0B53D-D3F9-87B3-B627-418535C6B1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610" y="397192"/>
            <a:ext cx="8526780" cy="4041934"/>
          </a:xfrm>
          <a:prstGeom prst="rect">
            <a:avLst/>
          </a:prstGeom>
          <a:noFill/>
          <a:ln>
            <a:noFill/>
          </a:ln>
        </p:spPr>
      </p:pic>
    </p:spTree>
    <p:extLst>
      <p:ext uri="{BB962C8B-B14F-4D97-AF65-F5344CB8AC3E}">
        <p14:creationId xmlns:p14="http://schemas.microsoft.com/office/powerpoint/2010/main" val="4142272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board with text and images of mice&#10;&#10;Description automatically generated">
            <a:extLst>
              <a:ext uri="{FF2B5EF4-FFF2-40B4-BE49-F238E27FC236}">
                <a16:creationId xmlns:a16="http://schemas.microsoft.com/office/drawing/2014/main" id="{72CF98D7-3BDA-1F8D-6CFA-2F4A1AE6BE0F}"/>
              </a:ext>
            </a:extLst>
          </p:cNvPr>
          <p:cNvPicPr>
            <a:picLocks noChangeAspect="1"/>
          </p:cNvPicPr>
          <p:nvPr/>
        </p:nvPicPr>
        <p:blipFill>
          <a:blip r:embed="rId2"/>
          <a:stretch>
            <a:fillRect/>
          </a:stretch>
        </p:blipFill>
        <p:spPr>
          <a:xfrm>
            <a:off x="312420" y="560070"/>
            <a:ext cx="8519160" cy="4023360"/>
          </a:xfrm>
          <a:prstGeom prst="rect">
            <a:avLst/>
          </a:prstGeom>
        </p:spPr>
      </p:pic>
    </p:spTree>
    <p:extLst>
      <p:ext uri="{BB962C8B-B14F-4D97-AF65-F5344CB8AC3E}">
        <p14:creationId xmlns:p14="http://schemas.microsoft.com/office/powerpoint/2010/main" val="3075386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54B5-A5F0-8E2C-EF0F-9279C0873ED9}"/>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E2FD906-5615-FC2B-7905-79EC5A99876F}"/>
              </a:ext>
            </a:extLst>
          </p:cNvPr>
          <p:cNvSpPr>
            <a:spLocks noGrp="1"/>
          </p:cNvSpPr>
          <p:nvPr>
            <p:ph type="subTitle" idx="1"/>
          </p:nvPr>
        </p:nvSpPr>
        <p:spPr/>
        <p:txBody>
          <a:bodyPr/>
          <a:lstStyle/>
          <a:p>
            <a:endParaRPr lang="en-US"/>
          </a:p>
        </p:txBody>
      </p:sp>
      <p:pic>
        <p:nvPicPr>
          <p:cNvPr id="4" name="What is Gene Expression_ _ Unicity Science">
            <a:hlinkClick r:id="" action="ppaction://media"/>
            <a:extLst>
              <a:ext uri="{FF2B5EF4-FFF2-40B4-BE49-F238E27FC236}">
                <a16:creationId xmlns:a16="http://schemas.microsoft.com/office/drawing/2014/main" id="{014EACA8-8EA2-B0F1-87AA-B96177BAB1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751" y="61595"/>
            <a:ext cx="9034498" cy="5081905"/>
          </a:xfrm>
          <a:prstGeom prst="rect">
            <a:avLst/>
          </a:prstGeom>
        </p:spPr>
      </p:pic>
    </p:spTree>
    <p:extLst>
      <p:ext uri="{BB962C8B-B14F-4D97-AF65-F5344CB8AC3E}">
        <p14:creationId xmlns:p14="http://schemas.microsoft.com/office/powerpoint/2010/main" val="35644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0CEC-D956-9D4A-4455-369D819D09A0}"/>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A09BE5D0-4ED1-9B57-4D94-5CC5F3C587B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BC4B811-B44F-8F77-7672-CC78B4B1F1A1}"/>
              </a:ext>
            </a:extLst>
          </p:cNvPr>
          <p:cNvPicPr>
            <a:picLocks noChangeAspect="1"/>
          </p:cNvPicPr>
          <p:nvPr/>
        </p:nvPicPr>
        <p:blipFill>
          <a:blip r:embed="rId2"/>
          <a:stretch>
            <a:fillRect/>
          </a:stretch>
        </p:blipFill>
        <p:spPr>
          <a:xfrm>
            <a:off x="518837" y="291846"/>
            <a:ext cx="8106325" cy="4559808"/>
          </a:xfrm>
          <a:prstGeom prst="rect">
            <a:avLst/>
          </a:prstGeom>
        </p:spPr>
      </p:pic>
    </p:spTree>
    <p:extLst>
      <p:ext uri="{BB962C8B-B14F-4D97-AF65-F5344CB8AC3E}">
        <p14:creationId xmlns:p14="http://schemas.microsoft.com/office/powerpoint/2010/main" val="2982156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B228-37FF-8059-17B9-46214B479D1F}"/>
              </a:ext>
            </a:extLst>
          </p:cNvPr>
          <p:cNvSpPr>
            <a:spLocks noGrp="1"/>
          </p:cNvSpPr>
          <p:nvPr>
            <p:ph type="title"/>
          </p:nvPr>
        </p:nvSpPr>
        <p:spPr>
          <a:xfrm>
            <a:off x="2657190" y="3813018"/>
            <a:ext cx="3936300" cy="393600"/>
          </a:xfrm>
        </p:spPr>
        <p:txBody>
          <a:bodyPr/>
          <a:lstStyle/>
          <a:p>
            <a:pPr algn="ctr"/>
            <a:r>
              <a:rPr lang="en-US" dirty="0"/>
              <a:t>SNPs</a:t>
            </a:r>
          </a:p>
        </p:txBody>
      </p:sp>
      <p:pic>
        <p:nvPicPr>
          <p:cNvPr id="5" name="Picture 4" descr="A screenshot of a computer&#10;&#10;Description automatically generated">
            <a:extLst>
              <a:ext uri="{FF2B5EF4-FFF2-40B4-BE49-F238E27FC236}">
                <a16:creationId xmlns:a16="http://schemas.microsoft.com/office/drawing/2014/main" id="{38838F32-FCD8-D50A-9AE3-7B2CCDFE8989}"/>
              </a:ext>
            </a:extLst>
          </p:cNvPr>
          <p:cNvPicPr>
            <a:picLocks noChangeAspect="1"/>
          </p:cNvPicPr>
          <p:nvPr/>
        </p:nvPicPr>
        <p:blipFill>
          <a:blip r:embed="rId2"/>
          <a:stretch>
            <a:fillRect/>
          </a:stretch>
        </p:blipFill>
        <p:spPr>
          <a:xfrm>
            <a:off x="1368360" y="440370"/>
            <a:ext cx="7040880" cy="3071658"/>
          </a:xfrm>
          <a:prstGeom prst="rect">
            <a:avLst/>
          </a:prstGeom>
        </p:spPr>
      </p:pic>
    </p:spTree>
    <p:extLst>
      <p:ext uri="{BB962C8B-B14F-4D97-AF65-F5344CB8AC3E}">
        <p14:creationId xmlns:p14="http://schemas.microsoft.com/office/powerpoint/2010/main" val="2014880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E8E0-6A42-5AB2-9892-9DE6830F4C2F}"/>
              </a:ext>
            </a:extLst>
          </p:cNvPr>
          <p:cNvSpPr>
            <a:spLocks noGrp="1"/>
          </p:cNvSpPr>
          <p:nvPr>
            <p:ph type="title"/>
          </p:nvPr>
        </p:nvSpPr>
        <p:spPr>
          <a:xfrm>
            <a:off x="2766060" y="3889218"/>
            <a:ext cx="4549140" cy="362742"/>
          </a:xfrm>
        </p:spPr>
        <p:txBody>
          <a:bodyPr/>
          <a:lstStyle/>
          <a:p>
            <a:pPr algn="ctr"/>
            <a:r>
              <a:rPr lang="en-US" dirty="0"/>
              <a:t>Chromosomes responsible for AD</a:t>
            </a:r>
          </a:p>
        </p:txBody>
      </p:sp>
      <p:pic>
        <p:nvPicPr>
          <p:cNvPr id="5" name="Picture 4">
            <a:extLst>
              <a:ext uri="{FF2B5EF4-FFF2-40B4-BE49-F238E27FC236}">
                <a16:creationId xmlns:a16="http://schemas.microsoft.com/office/drawing/2014/main" id="{07223237-579E-689C-FAAB-60CD1F259227}"/>
              </a:ext>
            </a:extLst>
          </p:cNvPr>
          <p:cNvPicPr>
            <a:picLocks noChangeAspect="1"/>
          </p:cNvPicPr>
          <p:nvPr/>
        </p:nvPicPr>
        <p:blipFill>
          <a:blip r:embed="rId2"/>
          <a:stretch>
            <a:fillRect/>
          </a:stretch>
        </p:blipFill>
        <p:spPr>
          <a:xfrm>
            <a:off x="2082298" y="478187"/>
            <a:ext cx="5667242" cy="3190051"/>
          </a:xfrm>
          <a:prstGeom prst="rect">
            <a:avLst/>
          </a:prstGeom>
        </p:spPr>
      </p:pic>
    </p:spTree>
    <p:extLst>
      <p:ext uri="{BB962C8B-B14F-4D97-AF65-F5344CB8AC3E}">
        <p14:creationId xmlns:p14="http://schemas.microsoft.com/office/powerpoint/2010/main" val="1720625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6F66-79A1-3966-75BE-2BC7F62069FF}"/>
              </a:ext>
            </a:extLst>
          </p:cNvPr>
          <p:cNvSpPr>
            <a:spLocks noGrp="1"/>
          </p:cNvSpPr>
          <p:nvPr>
            <p:ph type="title"/>
          </p:nvPr>
        </p:nvSpPr>
        <p:spPr>
          <a:xfrm>
            <a:off x="685800" y="3668238"/>
            <a:ext cx="8100060" cy="560862"/>
          </a:xfrm>
        </p:spPr>
        <p:txBody>
          <a:bodyPr/>
          <a:lstStyle/>
          <a:p>
            <a:pPr algn="ctr"/>
            <a:r>
              <a:rPr lang="en-US" dirty="0"/>
              <a:t>4 AD genes in the 4 mentioned chromosomes</a:t>
            </a:r>
          </a:p>
        </p:txBody>
      </p:sp>
      <p:sp>
        <p:nvSpPr>
          <p:cNvPr id="3" name="Subtitle 2">
            <a:extLst>
              <a:ext uri="{FF2B5EF4-FFF2-40B4-BE49-F238E27FC236}">
                <a16:creationId xmlns:a16="http://schemas.microsoft.com/office/drawing/2014/main" id="{BE9718A2-B0A0-9137-2D64-CF019354DBC3}"/>
              </a:ext>
            </a:extLst>
          </p:cNvPr>
          <p:cNvSpPr>
            <a:spLocks noGrp="1"/>
          </p:cNvSpPr>
          <p:nvPr>
            <p:ph type="subTitle" idx="1"/>
          </p:nvPr>
        </p:nvSpPr>
        <p:spPr>
          <a:xfrm>
            <a:off x="685800" y="914400"/>
            <a:ext cx="7993380" cy="2666863"/>
          </a:xfrm>
        </p:spPr>
        <p:txBody>
          <a:bodyPr/>
          <a:lstStyle/>
          <a:p>
            <a:endParaRPr lang="en-US" dirty="0"/>
          </a:p>
        </p:txBody>
      </p:sp>
      <p:pic>
        <p:nvPicPr>
          <p:cNvPr id="5" name="Picture 4">
            <a:extLst>
              <a:ext uri="{FF2B5EF4-FFF2-40B4-BE49-F238E27FC236}">
                <a16:creationId xmlns:a16="http://schemas.microsoft.com/office/drawing/2014/main" id="{9856367E-429C-0E7B-AFFE-CCD83FA21B55}"/>
              </a:ext>
            </a:extLst>
          </p:cNvPr>
          <p:cNvPicPr>
            <a:picLocks noChangeAspect="1"/>
          </p:cNvPicPr>
          <p:nvPr/>
        </p:nvPicPr>
        <p:blipFill>
          <a:blip r:embed="rId3"/>
          <a:stretch>
            <a:fillRect/>
          </a:stretch>
        </p:blipFill>
        <p:spPr>
          <a:xfrm>
            <a:off x="784860" y="1395032"/>
            <a:ext cx="7818120" cy="1778843"/>
          </a:xfrm>
          <a:prstGeom prst="rect">
            <a:avLst/>
          </a:prstGeom>
        </p:spPr>
      </p:pic>
    </p:spTree>
    <p:extLst>
      <p:ext uri="{BB962C8B-B14F-4D97-AF65-F5344CB8AC3E}">
        <p14:creationId xmlns:p14="http://schemas.microsoft.com/office/powerpoint/2010/main" val="1261595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FA63E-C505-1D59-EE2E-289B5BCE28E7}"/>
              </a:ext>
            </a:extLst>
          </p:cNvPr>
          <p:cNvSpPr txBox="1"/>
          <p:nvPr/>
        </p:nvSpPr>
        <p:spPr>
          <a:xfrm>
            <a:off x="1356360" y="213360"/>
            <a:ext cx="6979920" cy="4247317"/>
          </a:xfrm>
          <a:prstGeom prst="rect">
            <a:avLst/>
          </a:prstGeom>
          <a:noFill/>
        </p:spPr>
        <p:txBody>
          <a:bodyPr wrap="square" rtlCol="0">
            <a:spAutoFit/>
          </a:bodyPr>
          <a:lstStyle/>
          <a:p>
            <a:r>
              <a:rPr lang="en-US" sz="1600" b="0" i="0" dirty="0">
                <a:solidFill>
                  <a:srgbClr val="000000"/>
                </a:solidFill>
                <a:effectLst/>
                <a:latin typeface="Amasis MT Pro Black" panose="02040A04050005020304" pitchFamily="18" charset="0"/>
              </a:rPr>
              <a:t>Certain genes can increase the risk of developing dementia, including Alzheimer’s disease</a:t>
            </a:r>
            <a:endParaRPr lang="en-US" sz="1600" dirty="0">
              <a:latin typeface="Amasis MT Pro Black" panose="02040A04050005020304" pitchFamily="18" charset="0"/>
            </a:endParaRP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The </a:t>
            </a:r>
            <a:r>
              <a:rPr lang="en-US" b="1" dirty="0"/>
              <a:t>APP gene </a:t>
            </a:r>
            <a:r>
              <a:rPr lang="en-US" dirty="0"/>
              <a:t>provides instructions for </a:t>
            </a:r>
            <a:r>
              <a:rPr lang="en-US" u="sng" dirty="0"/>
              <a:t>making a protein called amyloid</a:t>
            </a:r>
          </a:p>
          <a:p>
            <a:pPr marL="342900" indent="-342900">
              <a:buFont typeface="+mj-lt"/>
              <a:buAutoNum type="arabicPeriod"/>
            </a:pPr>
            <a:endParaRPr lang="en-US" dirty="0"/>
          </a:p>
          <a:p>
            <a:pPr marL="342900" indent="-342900">
              <a:buFont typeface="+mj-lt"/>
              <a:buAutoNum type="arabicPeriod"/>
            </a:pPr>
            <a:r>
              <a:rPr lang="en-US" dirty="0"/>
              <a:t>The </a:t>
            </a:r>
            <a:r>
              <a:rPr lang="en-US" b="1" dirty="0"/>
              <a:t>PSEN1 gene </a:t>
            </a:r>
            <a:r>
              <a:rPr lang="en-US" dirty="0"/>
              <a:t>provides instructions for making a protein called presenilin 1</a:t>
            </a:r>
          </a:p>
          <a:p>
            <a:pPr marL="342900" indent="-342900">
              <a:buFont typeface="+mj-lt"/>
              <a:buAutoNum type="arabicPeriod"/>
            </a:pPr>
            <a:endParaRPr lang="en-US" dirty="0"/>
          </a:p>
          <a:p>
            <a:pPr marL="342900" indent="-342900">
              <a:buFont typeface="+mj-lt"/>
              <a:buAutoNum type="arabicPeriod"/>
            </a:pPr>
            <a:r>
              <a:rPr lang="en-US" dirty="0"/>
              <a:t>The </a:t>
            </a:r>
            <a:r>
              <a:rPr lang="en-US" b="1" dirty="0"/>
              <a:t>PSEN2 gene </a:t>
            </a:r>
            <a:r>
              <a:rPr lang="en-US" dirty="0"/>
              <a:t>provides instructions for making a protein called presenilin 2. Presenilin 2 </a:t>
            </a:r>
          </a:p>
          <a:p>
            <a:endParaRPr lang="en-US" dirty="0"/>
          </a:p>
          <a:p>
            <a:r>
              <a:rPr lang="en-US" b="1" dirty="0"/>
              <a:t>PSEN2,1 </a:t>
            </a:r>
            <a:r>
              <a:rPr lang="en-US" u="sng" dirty="0"/>
              <a:t>helps process proteins that transmit chemical signals from the cell membrane into the nucleus. Once in the nucleus, these signals turn on (activate) genes that are important for cell growth and maturation</a:t>
            </a:r>
          </a:p>
          <a:p>
            <a:pPr marL="342900" indent="-342900">
              <a:buFont typeface="+mj-lt"/>
              <a:buAutoNum type="arabicPeriod"/>
            </a:pPr>
            <a:endParaRPr lang="en-US" dirty="0"/>
          </a:p>
          <a:p>
            <a:r>
              <a:rPr lang="en-US" dirty="0"/>
              <a:t>4. </a:t>
            </a:r>
            <a:r>
              <a:rPr lang="en-US" b="1" dirty="0"/>
              <a:t>APOE ε4 </a:t>
            </a:r>
            <a:r>
              <a:rPr lang="en-US" dirty="0"/>
              <a:t>increases risk for Alzheimer's and is associated with an earlier age of disease onset in certain populations. About 15% to 25% of people have this allele, and 2% to 5% carry two copies </a:t>
            </a:r>
            <a:r>
              <a:rPr lang="en-US" b="1" dirty="0"/>
              <a:t>APOE4 is the strongest risk factor gene for Alzheimer's disease</a:t>
            </a:r>
            <a:r>
              <a:rPr lang="en-US" dirty="0"/>
              <a:t> </a:t>
            </a:r>
            <a:r>
              <a:rPr lang="it-IT" dirty="0"/>
              <a:t> apolipoprotein E gene called APOE4</a:t>
            </a:r>
            <a:endParaRPr lang="en-US" dirty="0"/>
          </a:p>
        </p:txBody>
      </p:sp>
    </p:spTree>
    <p:extLst>
      <p:ext uri="{BB962C8B-B14F-4D97-AF65-F5344CB8AC3E}">
        <p14:creationId xmlns:p14="http://schemas.microsoft.com/office/powerpoint/2010/main" val="2374780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94A8F-C5F5-C243-4DAD-925EB03ECCB2}"/>
              </a:ext>
            </a:extLst>
          </p:cNvPr>
          <p:cNvPicPr>
            <a:picLocks noChangeAspect="1"/>
          </p:cNvPicPr>
          <p:nvPr/>
        </p:nvPicPr>
        <p:blipFill>
          <a:blip r:embed="rId2"/>
          <a:stretch>
            <a:fillRect/>
          </a:stretch>
        </p:blipFill>
        <p:spPr>
          <a:xfrm>
            <a:off x="377952" y="261366"/>
            <a:ext cx="8214699" cy="4620768"/>
          </a:xfrm>
          <a:prstGeom prst="rect">
            <a:avLst/>
          </a:prstGeom>
        </p:spPr>
      </p:pic>
    </p:spTree>
    <p:extLst>
      <p:ext uri="{BB962C8B-B14F-4D97-AF65-F5344CB8AC3E}">
        <p14:creationId xmlns:p14="http://schemas.microsoft.com/office/powerpoint/2010/main" val="1098509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0438-F211-7E8A-BF0A-22F40EDA6E00}"/>
              </a:ext>
            </a:extLst>
          </p:cNvPr>
          <p:cNvSpPr>
            <a:spLocks noGrp="1"/>
          </p:cNvSpPr>
          <p:nvPr>
            <p:ph type="title"/>
          </p:nvPr>
        </p:nvSpPr>
        <p:spPr>
          <a:xfrm>
            <a:off x="419100" y="3973038"/>
            <a:ext cx="8724900" cy="682782"/>
          </a:xfrm>
        </p:spPr>
        <p:txBody>
          <a:bodyPr/>
          <a:lstStyle/>
          <a:p>
            <a:pPr algn="ctr"/>
            <a:r>
              <a:rPr lang="en-US" dirty="0"/>
              <a:t>Feature engineering</a:t>
            </a:r>
          </a:p>
        </p:txBody>
      </p:sp>
      <p:pic>
        <p:nvPicPr>
          <p:cNvPr id="7" name="Picture 6" descr="A diagram of a diagram&#10;&#10;Description automatically generated">
            <a:extLst>
              <a:ext uri="{FF2B5EF4-FFF2-40B4-BE49-F238E27FC236}">
                <a16:creationId xmlns:a16="http://schemas.microsoft.com/office/drawing/2014/main" id="{20B364EE-CAE6-C308-F78F-898FD44A5AE4}"/>
              </a:ext>
            </a:extLst>
          </p:cNvPr>
          <p:cNvPicPr>
            <a:picLocks noChangeAspect="1"/>
          </p:cNvPicPr>
          <p:nvPr/>
        </p:nvPicPr>
        <p:blipFill>
          <a:blip r:embed="rId2"/>
          <a:stretch>
            <a:fillRect/>
          </a:stretch>
        </p:blipFill>
        <p:spPr>
          <a:xfrm>
            <a:off x="1788795" y="167640"/>
            <a:ext cx="5808345" cy="3696966"/>
          </a:xfrm>
          <a:prstGeom prst="rect">
            <a:avLst/>
          </a:prstGeom>
        </p:spPr>
      </p:pic>
    </p:spTree>
    <p:extLst>
      <p:ext uri="{BB962C8B-B14F-4D97-AF65-F5344CB8AC3E}">
        <p14:creationId xmlns:p14="http://schemas.microsoft.com/office/powerpoint/2010/main" val="122286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41"/>
          <p:cNvSpPr txBox="1">
            <a:spLocks noGrp="1"/>
          </p:cNvSpPr>
          <p:nvPr>
            <p:ph type="title"/>
          </p:nvPr>
        </p:nvSpPr>
        <p:spPr>
          <a:xfrm>
            <a:off x="685800" y="617311"/>
            <a:ext cx="40452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Arial Rounded MT Bold" panose="020F0704030504030204" pitchFamily="34" charset="0"/>
              </a:rPr>
              <a:t>INTROD</a:t>
            </a:r>
            <a:r>
              <a:rPr lang="en" sz="3600" dirty="0">
                <a:solidFill>
                  <a:schemeClr val="accent4"/>
                </a:solidFill>
                <a:latin typeface="Arial Rounded MT Bold" panose="020F0704030504030204" pitchFamily="34" charset="0"/>
              </a:rPr>
              <a:t>UCTION</a:t>
            </a:r>
            <a:endParaRPr sz="2800" dirty="0">
              <a:solidFill>
                <a:schemeClr val="accent4"/>
              </a:solidFill>
              <a:latin typeface="Arial Rounded MT Bold" panose="020F0704030504030204" pitchFamily="34" charset="0"/>
            </a:endParaRPr>
          </a:p>
        </p:txBody>
      </p:sp>
      <p:sp>
        <p:nvSpPr>
          <p:cNvPr id="1055" name="Google Shape;1055;p41"/>
          <p:cNvSpPr txBox="1">
            <a:spLocks noGrp="1"/>
          </p:cNvSpPr>
          <p:nvPr>
            <p:ph type="subTitle" idx="1"/>
          </p:nvPr>
        </p:nvSpPr>
        <p:spPr>
          <a:xfrm>
            <a:off x="47316" y="1531361"/>
            <a:ext cx="5177016" cy="3266936"/>
          </a:xfrm>
          <a:prstGeom prst="rect">
            <a:avLst/>
          </a:prstGeom>
        </p:spPr>
        <p:txBody>
          <a:bodyPr spcFirstLastPara="1" wrap="square" lIns="91425" tIns="91425" rIns="91425" bIns="91425" anchor="ctr" anchorCtr="0">
            <a:noAutofit/>
          </a:bodyPr>
          <a:lstStyle/>
          <a:p>
            <a:r>
              <a:rPr lang="en-US" dirty="0">
                <a:latin typeface="Abadi" panose="020B0604020104020204" pitchFamily="34" charset="0"/>
                <a:hlinkClick r:id="rId3"/>
              </a:rPr>
              <a:t>Dementia</a:t>
            </a:r>
            <a:r>
              <a:rPr lang="en-US" dirty="0">
                <a:latin typeface="Abadi" panose="020B0604020104020204" pitchFamily="34" charset="0"/>
              </a:rPr>
              <a:t> is the name for a group of symptoms associated with an ongoing decline of brain functioning. It can affect memory, thinking skills, and other mental abilities.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057" name="Google Shape;1057;p41"/>
          <p:cNvSpPr/>
          <p:nvPr/>
        </p:nvSpPr>
        <p:spPr>
          <a:xfrm>
            <a:off x="4956456" y="1253397"/>
            <a:ext cx="3571412" cy="2907187"/>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2" name="Google Shape;1062;p41"/>
          <p:cNvGrpSpPr/>
          <p:nvPr/>
        </p:nvGrpSpPr>
        <p:grpSpPr>
          <a:xfrm>
            <a:off x="3587433" y="4261451"/>
            <a:ext cx="1173064" cy="671136"/>
            <a:chOff x="3404831" y="4245983"/>
            <a:chExt cx="1173064" cy="671136"/>
          </a:xfrm>
        </p:grpSpPr>
        <p:sp>
          <p:nvSpPr>
            <p:cNvPr id="1063" name="Google Shape;1063;p41"/>
            <p:cNvSpPr/>
            <p:nvPr/>
          </p:nvSpPr>
          <p:spPr>
            <a:xfrm>
              <a:off x="4484663" y="4245983"/>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4" name="Google Shape;1064;p41"/>
            <p:cNvGrpSpPr/>
            <p:nvPr/>
          </p:nvGrpSpPr>
          <p:grpSpPr>
            <a:xfrm>
              <a:off x="3966521" y="4823885"/>
              <a:ext cx="93234" cy="93234"/>
              <a:chOff x="7812545" y="194375"/>
              <a:chExt cx="105457" cy="105457"/>
            </a:xfrm>
          </p:grpSpPr>
          <p:sp>
            <p:nvSpPr>
              <p:cNvPr id="1065" name="Google Shape;1065;p4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9" name="Google Shape;1069;p41"/>
            <p:cNvGrpSpPr/>
            <p:nvPr/>
          </p:nvGrpSpPr>
          <p:grpSpPr>
            <a:xfrm rot="10800000" flipH="1">
              <a:off x="3404831" y="4329370"/>
              <a:ext cx="93224" cy="93255"/>
              <a:chOff x="7812545" y="194375"/>
              <a:chExt cx="105457" cy="105457"/>
            </a:xfrm>
          </p:grpSpPr>
          <p:sp>
            <p:nvSpPr>
              <p:cNvPr id="1070" name="Google Shape;1070;p4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 name="Google Shape;1226;p31">
            <a:extLst>
              <a:ext uri="{FF2B5EF4-FFF2-40B4-BE49-F238E27FC236}">
                <a16:creationId xmlns:a16="http://schemas.microsoft.com/office/drawing/2014/main" id="{75D56208-B1BB-6C9F-2245-1C8ED4A109E8}"/>
              </a:ext>
            </a:extLst>
          </p:cNvPr>
          <p:cNvGrpSpPr/>
          <p:nvPr/>
        </p:nvGrpSpPr>
        <p:grpSpPr>
          <a:xfrm>
            <a:off x="5664544" y="991757"/>
            <a:ext cx="2155235" cy="3254226"/>
            <a:chOff x="5747305" y="1413959"/>
            <a:chExt cx="1966994" cy="2969997"/>
          </a:xfrm>
        </p:grpSpPr>
        <p:sp>
          <p:nvSpPr>
            <p:cNvPr id="3" name="Google Shape;1227;p31">
              <a:extLst>
                <a:ext uri="{FF2B5EF4-FFF2-40B4-BE49-F238E27FC236}">
                  <a16:creationId xmlns:a16="http://schemas.microsoft.com/office/drawing/2014/main" id="{3593D6CB-CDFD-124E-CCF9-1CA1AA130363}"/>
                </a:ext>
              </a:extLst>
            </p:cNvPr>
            <p:cNvSpPr/>
            <p:nvPr/>
          </p:nvSpPr>
          <p:spPr>
            <a:xfrm>
              <a:off x="6195949" y="2610978"/>
              <a:ext cx="1233772" cy="1772978"/>
            </a:xfrm>
            <a:custGeom>
              <a:avLst/>
              <a:gdLst/>
              <a:ahLst/>
              <a:cxnLst/>
              <a:rect l="l" t="t" r="r" b="b"/>
              <a:pathLst>
                <a:path w="3256" h="4679" extrusionOk="0">
                  <a:moveTo>
                    <a:pt x="2811" y="0"/>
                  </a:moveTo>
                  <a:lnTo>
                    <a:pt x="2748" y="19"/>
                  </a:lnTo>
                  <a:lnTo>
                    <a:pt x="1053" y="385"/>
                  </a:lnTo>
                  <a:lnTo>
                    <a:pt x="568" y="411"/>
                  </a:lnTo>
                  <a:lnTo>
                    <a:pt x="0" y="4678"/>
                  </a:lnTo>
                  <a:lnTo>
                    <a:pt x="3256" y="4678"/>
                  </a:lnTo>
                  <a:lnTo>
                    <a:pt x="3256" y="161"/>
                  </a:lnTo>
                  <a:lnTo>
                    <a:pt x="28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22225">
                  <a:solidFill>
                    <a:schemeClr val="accent2"/>
                  </a:solidFill>
                  <a:prstDash val="solid"/>
                </a:ln>
                <a:solidFill>
                  <a:schemeClr val="accent2">
                    <a:lumMod val="40000"/>
                    <a:lumOff val="60000"/>
                  </a:schemeClr>
                </a:solidFill>
              </a:endParaRPr>
            </a:p>
          </p:txBody>
        </p:sp>
        <p:sp>
          <p:nvSpPr>
            <p:cNvPr id="4" name="Google Shape;1228;p31">
              <a:extLst>
                <a:ext uri="{FF2B5EF4-FFF2-40B4-BE49-F238E27FC236}">
                  <a16:creationId xmlns:a16="http://schemas.microsoft.com/office/drawing/2014/main" id="{EAED2A65-E449-0E51-D159-AF15B88D66E1}"/>
                </a:ext>
              </a:extLst>
            </p:cNvPr>
            <p:cNvSpPr/>
            <p:nvPr/>
          </p:nvSpPr>
          <p:spPr>
            <a:xfrm>
              <a:off x="6051580" y="1678826"/>
              <a:ext cx="1403529" cy="1029911"/>
            </a:xfrm>
            <a:custGeom>
              <a:avLst/>
              <a:gdLst/>
              <a:ahLst/>
              <a:cxnLst/>
              <a:rect l="l" t="t" r="r" b="b"/>
              <a:pathLst>
                <a:path w="3704" h="2718" extrusionOk="0">
                  <a:moveTo>
                    <a:pt x="1902" y="0"/>
                  </a:moveTo>
                  <a:cubicBezTo>
                    <a:pt x="1376" y="0"/>
                    <a:pt x="493" y="593"/>
                    <a:pt x="493" y="593"/>
                  </a:cubicBezTo>
                  <a:cubicBezTo>
                    <a:pt x="493" y="593"/>
                    <a:pt x="351" y="806"/>
                    <a:pt x="493" y="1269"/>
                  </a:cubicBezTo>
                  <a:cubicBezTo>
                    <a:pt x="635" y="1732"/>
                    <a:pt x="0" y="2501"/>
                    <a:pt x="0" y="2501"/>
                  </a:cubicBezTo>
                  <a:cubicBezTo>
                    <a:pt x="187" y="2445"/>
                    <a:pt x="381" y="2415"/>
                    <a:pt x="575" y="2411"/>
                  </a:cubicBezTo>
                  <a:cubicBezTo>
                    <a:pt x="581" y="2411"/>
                    <a:pt x="587" y="2411"/>
                    <a:pt x="593" y="2411"/>
                  </a:cubicBezTo>
                  <a:cubicBezTo>
                    <a:pt x="897" y="2411"/>
                    <a:pt x="1063" y="2718"/>
                    <a:pt x="1294" y="2718"/>
                  </a:cubicBezTo>
                  <a:cubicBezTo>
                    <a:pt x="1338" y="2718"/>
                    <a:pt x="1384" y="2707"/>
                    <a:pt x="1434" y="2680"/>
                  </a:cubicBezTo>
                  <a:cubicBezTo>
                    <a:pt x="1723" y="2527"/>
                    <a:pt x="1944" y="2458"/>
                    <a:pt x="2245" y="2458"/>
                  </a:cubicBezTo>
                  <a:cubicBezTo>
                    <a:pt x="2275" y="2458"/>
                    <a:pt x="2306" y="2459"/>
                    <a:pt x="2338" y="2460"/>
                  </a:cubicBezTo>
                  <a:cubicBezTo>
                    <a:pt x="2352" y="2461"/>
                    <a:pt x="2367" y="2461"/>
                    <a:pt x="2383" y="2461"/>
                  </a:cubicBezTo>
                  <a:cubicBezTo>
                    <a:pt x="2721" y="2461"/>
                    <a:pt x="3123" y="2264"/>
                    <a:pt x="3237" y="1967"/>
                  </a:cubicBezTo>
                  <a:cubicBezTo>
                    <a:pt x="3353" y="1654"/>
                    <a:pt x="3704" y="1389"/>
                    <a:pt x="3704" y="1389"/>
                  </a:cubicBezTo>
                  <a:lnTo>
                    <a:pt x="3704" y="1389"/>
                  </a:lnTo>
                  <a:cubicBezTo>
                    <a:pt x="3694" y="1390"/>
                    <a:pt x="3684" y="1391"/>
                    <a:pt x="3674" y="1391"/>
                  </a:cubicBezTo>
                  <a:cubicBezTo>
                    <a:pt x="3320" y="1391"/>
                    <a:pt x="2554" y="412"/>
                    <a:pt x="2166" y="82"/>
                  </a:cubicBezTo>
                  <a:cubicBezTo>
                    <a:pt x="2099" y="24"/>
                    <a:pt x="2008" y="0"/>
                    <a:pt x="190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229;p31">
              <a:extLst>
                <a:ext uri="{FF2B5EF4-FFF2-40B4-BE49-F238E27FC236}">
                  <a16:creationId xmlns:a16="http://schemas.microsoft.com/office/drawing/2014/main" id="{A353A481-B42D-0E2F-E220-E084C5C28F4F}"/>
                </a:ext>
              </a:extLst>
            </p:cNvPr>
            <p:cNvSpPr/>
            <p:nvPr/>
          </p:nvSpPr>
          <p:spPr>
            <a:xfrm>
              <a:off x="6105387" y="2741706"/>
              <a:ext cx="460012" cy="705554"/>
            </a:xfrm>
            <a:custGeom>
              <a:avLst/>
              <a:gdLst/>
              <a:ahLst/>
              <a:cxnLst/>
              <a:rect l="l" t="t" r="r" b="b"/>
              <a:pathLst>
                <a:path w="1214" h="1862" extrusionOk="0">
                  <a:moveTo>
                    <a:pt x="939" y="1"/>
                  </a:moveTo>
                  <a:cubicBezTo>
                    <a:pt x="739" y="1"/>
                    <a:pt x="480" y="66"/>
                    <a:pt x="351" y="368"/>
                  </a:cubicBezTo>
                  <a:cubicBezTo>
                    <a:pt x="131" y="880"/>
                    <a:pt x="0" y="1794"/>
                    <a:pt x="0" y="1794"/>
                  </a:cubicBezTo>
                  <a:lnTo>
                    <a:pt x="881" y="1861"/>
                  </a:lnTo>
                  <a:lnTo>
                    <a:pt x="1214" y="40"/>
                  </a:lnTo>
                  <a:cubicBezTo>
                    <a:pt x="1214" y="40"/>
                    <a:pt x="1094" y="1"/>
                    <a:pt x="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230;p31">
              <a:extLst>
                <a:ext uri="{FF2B5EF4-FFF2-40B4-BE49-F238E27FC236}">
                  <a16:creationId xmlns:a16="http://schemas.microsoft.com/office/drawing/2014/main" id="{8986910C-C61F-6BF1-DCE6-8271C0E78DE6}"/>
                </a:ext>
              </a:extLst>
            </p:cNvPr>
            <p:cNvSpPr/>
            <p:nvPr/>
          </p:nvSpPr>
          <p:spPr>
            <a:xfrm>
              <a:off x="6594956" y="2271083"/>
              <a:ext cx="642274" cy="896152"/>
            </a:xfrm>
            <a:custGeom>
              <a:avLst/>
              <a:gdLst/>
              <a:ahLst/>
              <a:cxnLst/>
              <a:rect l="l" t="t" r="r" b="b"/>
              <a:pathLst>
                <a:path w="1695" h="2365" extrusionOk="0">
                  <a:moveTo>
                    <a:pt x="893" y="1"/>
                  </a:moveTo>
                  <a:cubicBezTo>
                    <a:pt x="813" y="1"/>
                    <a:pt x="25" y="14"/>
                    <a:pt x="217" y="546"/>
                  </a:cubicBezTo>
                  <a:cubicBezTo>
                    <a:pt x="475" y="1268"/>
                    <a:pt x="36" y="1282"/>
                    <a:pt x="2" y="1282"/>
                  </a:cubicBezTo>
                  <a:cubicBezTo>
                    <a:pt x="1" y="1282"/>
                    <a:pt x="0" y="1282"/>
                    <a:pt x="0" y="1282"/>
                  </a:cubicBezTo>
                  <a:lnTo>
                    <a:pt x="0" y="1282"/>
                  </a:lnTo>
                  <a:cubicBezTo>
                    <a:pt x="0" y="1282"/>
                    <a:pt x="407" y="2364"/>
                    <a:pt x="631" y="2364"/>
                  </a:cubicBezTo>
                  <a:cubicBezTo>
                    <a:pt x="632" y="2364"/>
                    <a:pt x="634" y="2364"/>
                    <a:pt x="635" y="2364"/>
                  </a:cubicBezTo>
                  <a:cubicBezTo>
                    <a:pt x="859" y="2349"/>
                    <a:pt x="1695" y="916"/>
                    <a:pt x="1695" y="916"/>
                  </a:cubicBezTo>
                  <a:cubicBezTo>
                    <a:pt x="1019" y="860"/>
                    <a:pt x="1004" y="162"/>
                    <a:pt x="900" y="1"/>
                  </a:cubicBezTo>
                  <a:cubicBezTo>
                    <a:pt x="900" y="1"/>
                    <a:pt x="898" y="1"/>
                    <a:pt x="893"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231;p31">
              <a:extLst>
                <a:ext uri="{FF2B5EF4-FFF2-40B4-BE49-F238E27FC236}">
                  <a16:creationId xmlns:a16="http://schemas.microsoft.com/office/drawing/2014/main" id="{29F1F9DB-DB23-8131-AB9E-9982D0200296}"/>
                </a:ext>
              </a:extLst>
            </p:cNvPr>
            <p:cNvSpPr/>
            <p:nvPr/>
          </p:nvSpPr>
          <p:spPr>
            <a:xfrm>
              <a:off x="6160331" y="1545824"/>
              <a:ext cx="925708" cy="1012860"/>
            </a:xfrm>
            <a:custGeom>
              <a:avLst/>
              <a:gdLst/>
              <a:ahLst/>
              <a:cxnLst/>
              <a:rect l="l" t="t" r="r" b="b"/>
              <a:pathLst>
                <a:path w="2443" h="2673" extrusionOk="0">
                  <a:moveTo>
                    <a:pt x="1171" y="0"/>
                  </a:moveTo>
                  <a:cubicBezTo>
                    <a:pt x="1123" y="0"/>
                    <a:pt x="1075" y="4"/>
                    <a:pt x="1028" y="11"/>
                  </a:cubicBezTo>
                  <a:cubicBezTo>
                    <a:pt x="412" y="101"/>
                    <a:pt x="1" y="765"/>
                    <a:pt x="113" y="1497"/>
                  </a:cubicBezTo>
                  <a:cubicBezTo>
                    <a:pt x="213" y="2172"/>
                    <a:pt x="650" y="2672"/>
                    <a:pt x="1197" y="2672"/>
                  </a:cubicBezTo>
                  <a:cubicBezTo>
                    <a:pt x="1243" y="2672"/>
                    <a:pt x="1290" y="2669"/>
                    <a:pt x="1337" y="2662"/>
                  </a:cubicBezTo>
                  <a:cubicBezTo>
                    <a:pt x="1953" y="2572"/>
                    <a:pt x="2443" y="1896"/>
                    <a:pt x="2334" y="1168"/>
                  </a:cubicBezTo>
                  <a:cubicBezTo>
                    <a:pt x="2234" y="494"/>
                    <a:pt x="1729" y="0"/>
                    <a:pt x="1171"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232;p31">
              <a:extLst>
                <a:ext uri="{FF2B5EF4-FFF2-40B4-BE49-F238E27FC236}">
                  <a16:creationId xmlns:a16="http://schemas.microsoft.com/office/drawing/2014/main" id="{188322DE-4255-D2CF-8FCC-60E5CED22201}"/>
                </a:ext>
              </a:extLst>
            </p:cNvPr>
            <p:cNvSpPr/>
            <p:nvPr/>
          </p:nvSpPr>
          <p:spPr>
            <a:xfrm>
              <a:off x="6433535" y="2518141"/>
              <a:ext cx="1238319" cy="1644524"/>
            </a:xfrm>
            <a:custGeom>
              <a:avLst/>
              <a:gdLst/>
              <a:ahLst/>
              <a:cxnLst/>
              <a:rect l="l" t="t" r="r" b="b"/>
              <a:pathLst>
                <a:path w="3268" h="4340" extrusionOk="0">
                  <a:moveTo>
                    <a:pt x="2717" y="1"/>
                  </a:moveTo>
                  <a:cubicBezTo>
                    <a:pt x="2443" y="1"/>
                    <a:pt x="2184" y="245"/>
                    <a:pt x="2184" y="245"/>
                  </a:cubicBezTo>
                  <a:cubicBezTo>
                    <a:pt x="2039" y="338"/>
                    <a:pt x="2199" y="3150"/>
                    <a:pt x="2132" y="3351"/>
                  </a:cubicBezTo>
                  <a:cubicBezTo>
                    <a:pt x="2061" y="3549"/>
                    <a:pt x="157" y="3549"/>
                    <a:pt x="157" y="3549"/>
                  </a:cubicBezTo>
                  <a:cubicBezTo>
                    <a:pt x="157" y="3549"/>
                    <a:pt x="38" y="3934"/>
                    <a:pt x="15" y="4012"/>
                  </a:cubicBezTo>
                  <a:cubicBezTo>
                    <a:pt x="0" y="4076"/>
                    <a:pt x="1760" y="4340"/>
                    <a:pt x="2504" y="4340"/>
                  </a:cubicBezTo>
                  <a:cubicBezTo>
                    <a:pt x="2675" y="4340"/>
                    <a:pt x="2793" y="4326"/>
                    <a:pt x="2823" y="4292"/>
                  </a:cubicBezTo>
                  <a:cubicBezTo>
                    <a:pt x="2983" y="4113"/>
                    <a:pt x="3267" y="2138"/>
                    <a:pt x="3267" y="1171"/>
                  </a:cubicBezTo>
                  <a:cubicBezTo>
                    <a:pt x="3267" y="473"/>
                    <a:pt x="3267" y="223"/>
                    <a:pt x="2901" y="43"/>
                  </a:cubicBezTo>
                  <a:cubicBezTo>
                    <a:pt x="2841" y="13"/>
                    <a:pt x="2779" y="1"/>
                    <a:pt x="2717"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233;p31">
              <a:extLst>
                <a:ext uri="{FF2B5EF4-FFF2-40B4-BE49-F238E27FC236}">
                  <a16:creationId xmlns:a16="http://schemas.microsoft.com/office/drawing/2014/main" id="{6529B39C-40EA-754F-3BE4-5262C57649F6}"/>
                </a:ext>
              </a:extLst>
            </p:cNvPr>
            <p:cNvSpPr/>
            <p:nvPr/>
          </p:nvSpPr>
          <p:spPr>
            <a:xfrm>
              <a:off x="7244051" y="3030825"/>
              <a:ext cx="426288" cy="334210"/>
            </a:xfrm>
            <a:custGeom>
              <a:avLst/>
              <a:gdLst/>
              <a:ahLst/>
              <a:cxnLst/>
              <a:rect l="l" t="t" r="r" b="b"/>
              <a:pathLst>
                <a:path w="1125" h="882" extrusionOk="0">
                  <a:moveTo>
                    <a:pt x="1124" y="1"/>
                  </a:moveTo>
                  <a:lnTo>
                    <a:pt x="139" y="229"/>
                  </a:lnTo>
                  <a:lnTo>
                    <a:pt x="1" y="882"/>
                  </a:lnTo>
                  <a:lnTo>
                    <a:pt x="1072" y="755"/>
                  </a:lnTo>
                  <a:cubicBezTo>
                    <a:pt x="1102" y="486"/>
                    <a:pt x="1117" y="225"/>
                    <a:pt x="1124" y="1"/>
                  </a:cubicBezTo>
                  <a:close/>
                </a:path>
              </a:pathLst>
            </a:custGeom>
            <a:solidFill>
              <a:srgbClr val="FF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34;p31">
              <a:extLst>
                <a:ext uri="{FF2B5EF4-FFF2-40B4-BE49-F238E27FC236}">
                  <a16:creationId xmlns:a16="http://schemas.microsoft.com/office/drawing/2014/main" id="{A1B5E127-F94E-F9D5-1B8E-BA5E181D054D}"/>
                </a:ext>
              </a:extLst>
            </p:cNvPr>
            <p:cNvSpPr/>
            <p:nvPr/>
          </p:nvSpPr>
          <p:spPr>
            <a:xfrm>
              <a:off x="7215950" y="2518900"/>
              <a:ext cx="498349" cy="846123"/>
            </a:xfrm>
            <a:custGeom>
              <a:avLst/>
              <a:gdLst/>
              <a:ahLst/>
              <a:cxnLst/>
              <a:rect l="l" t="t" r="r" b="b"/>
              <a:pathLst>
                <a:path w="1282" h="2233" extrusionOk="0">
                  <a:moveTo>
                    <a:pt x="623" y="1"/>
                  </a:moveTo>
                  <a:cubicBezTo>
                    <a:pt x="348" y="1"/>
                    <a:pt x="86" y="247"/>
                    <a:pt x="86" y="247"/>
                  </a:cubicBezTo>
                  <a:cubicBezTo>
                    <a:pt x="1" y="299"/>
                    <a:pt x="23" y="1367"/>
                    <a:pt x="42" y="2233"/>
                  </a:cubicBezTo>
                  <a:lnTo>
                    <a:pt x="1259" y="1908"/>
                  </a:lnTo>
                  <a:cubicBezTo>
                    <a:pt x="1281" y="1643"/>
                    <a:pt x="1259" y="1400"/>
                    <a:pt x="1259" y="1199"/>
                  </a:cubicBezTo>
                  <a:cubicBezTo>
                    <a:pt x="1259" y="635"/>
                    <a:pt x="1169" y="221"/>
                    <a:pt x="803" y="41"/>
                  </a:cubicBezTo>
                  <a:cubicBezTo>
                    <a:pt x="744" y="13"/>
                    <a:pt x="683"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235;p31">
              <a:extLst>
                <a:ext uri="{FF2B5EF4-FFF2-40B4-BE49-F238E27FC236}">
                  <a16:creationId xmlns:a16="http://schemas.microsoft.com/office/drawing/2014/main" id="{7CBD48DD-3D21-FDD9-CEAA-333D6C46235A}"/>
                </a:ext>
              </a:extLst>
            </p:cNvPr>
            <p:cNvSpPr/>
            <p:nvPr/>
          </p:nvSpPr>
          <p:spPr>
            <a:xfrm>
              <a:off x="6650279" y="1527636"/>
              <a:ext cx="963600" cy="752161"/>
            </a:xfrm>
            <a:custGeom>
              <a:avLst/>
              <a:gdLst/>
              <a:ahLst/>
              <a:cxnLst/>
              <a:rect l="l" t="t" r="r" b="b"/>
              <a:pathLst>
                <a:path w="2543" h="1985" extrusionOk="0">
                  <a:moveTo>
                    <a:pt x="592" y="0"/>
                  </a:moveTo>
                  <a:cubicBezTo>
                    <a:pt x="280" y="0"/>
                    <a:pt x="0" y="257"/>
                    <a:pt x="115" y="649"/>
                  </a:cubicBezTo>
                  <a:cubicBezTo>
                    <a:pt x="291" y="1246"/>
                    <a:pt x="1056" y="1500"/>
                    <a:pt x="1056" y="1500"/>
                  </a:cubicBezTo>
                  <a:cubicBezTo>
                    <a:pt x="1428" y="1866"/>
                    <a:pt x="1723" y="1984"/>
                    <a:pt x="1950" y="1984"/>
                  </a:cubicBezTo>
                  <a:cubicBezTo>
                    <a:pt x="2358" y="1984"/>
                    <a:pt x="2542" y="1601"/>
                    <a:pt x="2542" y="1601"/>
                  </a:cubicBezTo>
                  <a:lnTo>
                    <a:pt x="2542" y="1601"/>
                  </a:lnTo>
                  <a:cubicBezTo>
                    <a:pt x="2542" y="1601"/>
                    <a:pt x="2451" y="1667"/>
                    <a:pt x="2271" y="1667"/>
                  </a:cubicBezTo>
                  <a:cubicBezTo>
                    <a:pt x="2180" y="1667"/>
                    <a:pt x="2068" y="1651"/>
                    <a:pt x="1934" y="1601"/>
                  </a:cubicBezTo>
                  <a:cubicBezTo>
                    <a:pt x="1530" y="1455"/>
                    <a:pt x="1430" y="694"/>
                    <a:pt x="1056" y="231"/>
                  </a:cubicBezTo>
                  <a:cubicBezTo>
                    <a:pt x="928" y="71"/>
                    <a:pt x="755" y="0"/>
                    <a:pt x="59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36;p31">
              <a:extLst>
                <a:ext uri="{FF2B5EF4-FFF2-40B4-BE49-F238E27FC236}">
                  <a16:creationId xmlns:a16="http://schemas.microsoft.com/office/drawing/2014/main" id="{987B3037-446B-2AD0-BEFB-5B50F7D8977D}"/>
                </a:ext>
              </a:extLst>
            </p:cNvPr>
            <p:cNvSpPr/>
            <p:nvPr/>
          </p:nvSpPr>
          <p:spPr>
            <a:xfrm>
              <a:off x="6945460" y="2002048"/>
              <a:ext cx="206892" cy="271309"/>
            </a:xfrm>
            <a:custGeom>
              <a:avLst/>
              <a:gdLst/>
              <a:ahLst/>
              <a:cxnLst/>
              <a:rect l="l" t="t" r="r" b="b"/>
              <a:pathLst>
                <a:path w="546" h="716" extrusionOk="0">
                  <a:moveTo>
                    <a:pt x="259" y="1"/>
                  </a:moveTo>
                  <a:cubicBezTo>
                    <a:pt x="253" y="1"/>
                    <a:pt x="246" y="1"/>
                    <a:pt x="240" y="2"/>
                  </a:cubicBezTo>
                  <a:cubicBezTo>
                    <a:pt x="102" y="13"/>
                    <a:pt x="1" y="185"/>
                    <a:pt x="20" y="379"/>
                  </a:cubicBezTo>
                  <a:cubicBezTo>
                    <a:pt x="38" y="570"/>
                    <a:pt x="156" y="715"/>
                    <a:pt x="292" y="715"/>
                  </a:cubicBezTo>
                  <a:cubicBezTo>
                    <a:pt x="297" y="715"/>
                    <a:pt x="302" y="715"/>
                    <a:pt x="307" y="715"/>
                  </a:cubicBezTo>
                  <a:cubicBezTo>
                    <a:pt x="445" y="700"/>
                    <a:pt x="546" y="532"/>
                    <a:pt x="527" y="334"/>
                  </a:cubicBezTo>
                  <a:cubicBezTo>
                    <a:pt x="510" y="145"/>
                    <a:pt x="393" y="1"/>
                    <a:pt x="259"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237;p31">
              <a:extLst>
                <a:ext uri="{FF2B5EF4-FFF2-40B4-BE49-F238E27FC236}">
                  <a16:creationId xmlns:a16="http://schemas.microsoft.com/office/drawing/2014/main" id="{2ECEA75B-6A45-08B7-5725-720FF33AA0CA}"/>
                </a:ext>
              </a:extLst>
            </p:cNvPr>
            <p:cNvSpPr/>
            <p:nvPr/>
          </p:nvSpPr>
          <p:spPr>
            <a:xfrm>
              <a:off x="6090988" y="3709477"/>
              <a:ext cx="422120" cy="333831"/>
            </a:xfrm>
            <a:custGeom>
              <a:avLst/>
              <a:gdLst/>
              <a:ahLst/>
              <a:cxnLst/>
              <a:rect l="l" t="t" r="r" b="b"/>
              <a:pathLst>
                <a:path w="1114" h="881" extrusionOk="0">
                  <a:moveTo>
                    <a:pt x="204" y="1"/>
                  </a:moveTo>
                  <a:cubicBezTo>
                    <a:pt x="200" y="1"/>
                    <a:pt x="196" y="1"/>
                    <a:pt x="191" y="2"/>
                  </a:cubicBezTo>
                  <a:cubicBezTo>
                    <a:pt x="1" y="36"/>
                    <a:pt x="180" y="442"/>
                    <a:pt x="221" y="513"/>
                  </a:cubicBezTo>
                  <a:cubicBezTo>
                    <a:pt x="285" y="625"/>
                    <a:pt x="408" y="678"/>
                    <a:pt x="520" y="730"/>
                  </a:cubicBezTo>
                  <a:cubicBezTo>
                    <a:pt x="633" y="783"/>
                    <a:pt x="908" y="880"/>
                    <a:pt x="945" y="880"/>
                  </a:cubicBezTo>
                  <a:cubicBezTo>
                    <a:pt x="947" y="880"/>
                    <a:pt x="949" y="880"/>
                    <a:pt x="949" y="879"/>
                  </a:cubicBezTo>
                  <a:cubicBezTo>
                    <a:pt x="1050" y="801"/>
                    <a:pt x="1110" y="681"/>
                    <a:pt x="1113" y="554"/>
                  </a:cubicBezTo>
                  <a:cubicBezTo>
                    <a:pt x="1113" y="469"/>
                    <a:pt x="1087" y="405"/>
                    <a:pt x="998" y="398"/>
                  </a:cubicBezTo>
                  <a:cubicBezTo>
                    <a:pt x="980" y="396"/>
                    <a:pt x="962" y="395"/>
                    <a:pt x="944" y="395"/>
                  </a:cubicBezTo>
                  <a:cubicBezTo>
                    <a:pt x="904" y="395"/>
                    <a:pt x="864" y="398"/>
                    <a:pt x="825" y="398"/>
                  </a:cubicBezTo>
                  <a:cubicBezTo>
                    <a:pt x="783" y="398"/>
                    <a:pt x="741" y="395"/>
                    <a:pt x="699" y="379"/>
                  </a:cubicBezTo>
                  <a:cubicBezTo>
                    <a:pt x="609" y="345"/>
                    <a:pt x="542" y="271"/>
                    <a:pt x="471" y="211"/>
                  </a:cubicBezTo>
                  <a:cubicBezTo>
                    <a:pt x="412" y="162"/>
                    <a:pt x="352" y="114"/>
                    <a:pt x="296" y="58"/>
                  </a:cubicBezTo>
                  <a:cubicBezTo>
                    <a:pt x="272" y="31"/>
                    <a:pt x="242" y="1"/>
                    <a:pt x="204"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38;p31">
              <a:extLst>
                <a:ext uri="{FF2B5EF4-FFF2-40B4-BE49-F238E27FC236}">
                  <a16:creationId xmlns:a16="http://schemas.microsoft.com/office/drawing/2014/main" id="{3CB019C5-3343-41B9-E076-B5FE13FCF4A9}"/>
                </a:ext>
              </a:extLst>
            </p:cNvPr>
            <p:cNvSpPr/>
            <p:nvPr/>
          </p:nvSpPr>
          <p:spPr>
            <a:xfrm>
              <a:off x="6163362" y="3709856"/>
              <a:ext cx="211060" cy="194387"/>
            </a:xfrm>
            <a:custGeom>
              <a:avLst/>
              <a:gdLst/>
              <a:ahLst/>
              <a:cxnLst/>
              <a:rect l="l" t="t" r="r" b="b"/>
              <a:pathLst>
                <a:path w="557" h="513" extrusionOk="0">
                  <a:moveTo>
                    <a:pt x="0" y="1"/>
                  </a:moveTo>
                  <a:lnTo>
                    <a:pt x="0" y="1"/>
                  </a:lnTo>
                  <a:cubicBezTo>
                    <a:pt x="4" y="42"/>
                    <a:pt x="19" y="79"/>
                    <a:pt x="38" y="117"/>
                  </a:cubicBezTo>
                  <a:cubicBezTo>
                    <a:pt x="71" y="184"/>
                    <a:pt x="165" y="385"/>
                    <a:pt x="306" y="464"/>
                  </a:cubicBezTo>
                  <a:cubicBezTo>
                    <a:pt x="371" y="495"/>
                    <a:pt x="443" y="513"/>
                    <a:pt x="514" y="513"/>
                  </a:cubicBezTo>
                  <a:cubicBezTo>
                    <a:pt x="521" y="513"/>
                    <a:pt x="528" y="513"/>
                    <a:pt x="534" y="512"/>
                  </a:cubicBezTo>
                  <a:cubicBezTo>
                    <a:pt x="557" y="505"/>
                    <a:pt x="497" y="378"/>
                    <a:pt x="497" y="378"/>
                  </a:cubicBezTo>
                  <a:lnTo>
                    <a:pt x="0" y="1"/>
                  </a:ln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39;p31">
              <a:extLst>
                <a:ext uri="{FF2B5EF4-FFF2-40B4-BE49-F238E27FC236}">
                  <a16:creationId xmlns:a16="http://schemas.microsoft.com/office/drawing/2014/main" id="{6D38FD93-0AB5-C460-742D-CA55BEFFE016}"/>
                </a:ext>
              </a:extLst>
            </p:cNvPr>
            <p:cNvSpPr/>
            <p:nvPr/>
          </p:nvSpPr>
          <p:spPr>
            <a:xfrm>
              <a:off x="6086820" y="2647733"/>
              <a:ext cx="477063" cy="1244381"/>
            </a:xfrm>
            <a:custGeom>
              <a:avLst/>
              <a:gdLst/>
              <a:ahLst/>
              <a:cxnLst/>
              <a:rect l="l" t="t" r="r" b="b"/>
              <a:pathLst>
                <a:path w="1259" h="3284" extrusionOk="0">
                  <a:moveTo>
                    <a:pt x="740" y="0"/>
                  </a:moveTo>
                  <a:cubicBezTo>
                    <a:pt x="740" y="0"/>
                    <a:pt x="1" y="2434"/>
                    <a:pt x="225" y="2841"/>
                  </a:cubicBezTo>
                  <a:cubicBezTo>
                    <a:pt x="407" y="3172"/>
                    <a:pt x="574" y="3283"/>
                    <a:pt x="706" y="3283"/>
                  </a:cubicBezTo>
                  <a:cubicBezTo>
                    <a:pt x="737" y="3283"/>
                    <a:pt x="766" y="3277"/>
                    <a:pt x="792" y="3267"/>
                  </a:cubicBezTo>
                  <a:cubicBezTo>
                    <a:pt x="930" y="3207"/>
                    <a:pt x="1117" y="2920"/>
                    <a:pt x="1158" y="2714"/>
                  </a:cubicBezTo>
                  <a:cubicBezTo>
                    <a:pt x="1199" y="2513"/>
                    <a:pt x="1259" y="64"/>
                    <a:pt x="1259" y="64"/>
                  </a:cubicBezTo>
                  <a:lnTo>
                    <a:pt x="740" y="0"/>
                  </a:ln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240;p31">
              <a:extLst>
                <a:ext uri="{FF2B5EF4-FFF2-40B4-BE49-F238E27FC236}">
                  <a16:creationId xmlns:a16="http://schemas.microsoft.com/office/drawing/2014/main" id="{BCA226D3-E33F-C954-5DA8-0346AD062663}"/>
                </a:ext>
              </a:extLst>
            </p:cNvPr>
            <p:cNvSpPr/>
            <p:nvPr/>
          </p:nvSpPr>
          <p:spPr>
            <a:xfrm>
              <a:off x="6637395" y="2812944"/>
              <a:ext cx="481232" cy="354293"/>
            </a:xfrm>
            <a:custGeom>
              <a:avLst/>
              <a:gdLst/>
              <a:ahLst/>
              <a:cxnLst/>
              <a:rect l="l" t="t" r="r" b="b"/>
              <a:pathLst>
                <a:path w="1270" h="935" extrusionOk="0">
                  <a:moveTo>
                    <a:pt x="1269" y="1"/>
                  </a:moveTo>
                  <a:lnTo>
                    <a:pt x="1269" y="1"/>
                  </a:lnTo>
                  <a:cubicBezTo>
                    <a:pt x="893" y="148"/>
                    <a:pt x="606" y="195"/>
                    <a:pt x="394" y="195"/>
                  </a:cubicBezTo>
                  <a:cubicBezTo>
                    <a:pt x="208" y="195"/>
                    <a:pt x="80" y="159"/>
                    <a:pt x="0" y="124"/>
                  </a:cubicBezTo>
                  <a:lnTo>
                    <a:pt x="0" y="124"/>
                  </a:lnTo>
                  <a:cubicBezTo>
                    <a:pt x="137" y="446"/>
                    <a:pt x="370" y="934"/>
                    <a:pt x="519" y="934"/>
                  </a:cubicBezTo>
                  <a:cubicBezTo>
                    <a:pt x="520" y="934"/>
                    <a:pt x="522" y="934"/>
                    <a:pt x="523" y="934"/>
                  </a:cubicBezTo>
                  <a:cubicBezTo>
                    <a:pt x="657" y="927"/>
                    <a:pt x="1008" y="412"/>
                    <a:pt x="1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241;p31">
              <a:extLst>
                <a:ext uri="{FF2B5EF4-FFF2-40B4-BE49-F238E27FC236}">
                  <a16:creationId xmlns:a16="http://schemas.microsoft.com/office/drawing/2014/main" id="{5DD2E65C-9C55-3EC2-45D2-80FF9A5332CC}"/>
                </a:ext>
              </a:extLst>
            </p:cNvPr>
            <p:cNvSpPr/>
            <p:nvPr/>
          </p:nvSpPr>
          <p:spPr>
            <a:xfrm>
              <a:off x="5747305" y="1413959"/>
              <a:ext cx="1084097" cy="760119"/>
            </a:xfrm>
            <a:custGeom>
              <a:avLst/>
              <a:gdLst/>
              <a:ahLst/>
              <a:cxnLst/>
              <a:rect l="l" t="t" r="r" b="b"/>
              <a:pathLst>
                <a:path w="2861" h="2006" extrusionOk="0">
                  <a:moveTo>
                    <a:pt x="2346" y="1"/>
                  </a:moveTo>
                  <a:cubicBezTo>
                    <a:pt x="2170" y="1"/>
                    <a:pt x="1934" y="53"/>
                    <a:pt x="1617" y="195"/>
                  </a:cubicBezTo>
                  <a:cubicBezTo>
                    <a:pt x="1" y="919"/>
                    <a:pt x="1225" y="2005"/>
                    <a:pt x="1225" y="2005"/>
                  </a:cubicBezTo>
                  <a:cubicBezTo>
                    <a:pt x="1180" y="1632"/>
                    <a:pt x="1404" y="1132"/>
                    <a:pt x="1983" y="967"/>
                  </a:cubicBezTo>
                  <a:cubicBezTo>
                    <a:pt x="2323" y="874"/>
                    <a:pt x="2629" y="684"/>
                    <a:pt x="2860" y="419"/>
                  </a:cubicBezTo>
                  <a:cubicBezTo>
                    <a:pt x="2860" y="419"/>
                    <a:pt x="2844" y="1"/>
                    <a:pt x="234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42;p31">
              <a:extLst>
                <a:ext uri="{FF2B5EF4-FFF2-40B4-BE49-F238E27FC236}">
                  <a16:creationId xmlns:a16="http://schemas.microsoft.com/office/drawing/2014/main" id="{23A14BF7-EF07-DE7B-B359-5AA38B3E1E54}"/>
                </a:ext>
              </a:extLst>
            </p:cNvPr>
            <p:cNvSpPr/>
            <p:nvPr/>
          </p:nvSpPr>
          <p:spPr>
            <a:xfrm>
              <a:off x="6259609" y="3718571"/>
              <a:ext cx="145885" cy="208407"/>
            </a:xfrm>
            <a:custGeom>
              <a:avLst/>
              <a:gdLst/>
              <a:ahLst/>
              <a:cxnLst/>
              <a:rect l="l" t="t" r="r" b="b"/>
              <a:pathLst>
                <a:path w="385" h="550" extrusionOk="0">
                  <a:moveTo>
                    <a:pt x="112" y="0"/>
                  </a:moveTo>
                  <a:cubicBezTo>
                    <a:pt x="79" y="4"/>
                    <a:pt x="45" y="30"/>
                    <a:pt x="34" y="64"/>
                  </a:cubicBezTo>
                  <a:cubicBezTo>
                    <a:pt x="0" y="198"/>
                    <a:pt x="224" y="303"/>
                    <a:pt x="243" y="359"/>
                  </a:cubicBezTo>
                  <a:cubicBezTo>
                    <a:pt x="261" y="413"/>
                    <a:pt x="244" y="550"/>
                    <a:pt x="316" y="550"/>
                  </a:cubicBezTo>
                  <a:cubicBezTo>
                    <a:pt x="319" y="550"/>
                    <a:pt x="322" y="550"/>
                    <a:pt x="325" y="549"/>
                  </a:cubicBezTo>
                  <a:cubicBezTo>
                    <a:pt x="385" y="538"/>
                    <a:pt x="314" y="187"/>
                    <a:pt x="314" y="187"/>
                  </a:cubicBezTo>
                  <a:lnTo>
                    <a:pt x="120" y="12"/>
                  </a:lnTo>
                  <a:lnTo>
                    <a:pt x="112" y="0"/>
                  </a:ln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243;p31">
              <a:extLst>
                <a:ext uri="{FF2B5EF4-FFF2-40B4-BE49-F238E27FC236}">
                  <a16:creationId xmlns:a16="http://schemas.microsoft.com/office/drawing/2014/main" id="{79D89C85-12AF-70AB-2C98-506FD0E9A746}"/>
                </a:ext>
              </a:extLst>
            </p:cNvPr>
            <p:cNvSpPr/>
            <p:nvPr/>
          </p:nvSpPr>
          <p:spPr>
            <a:xfrm>
              <a:off x="6270977" y="3718571"/>
              <a:ext cx="250468" cy="216365"/>
            </a:xfrm>
            <a:custGeom>
              <a:avLst/>
              <a:gdLst/>
              <a:ahLst/>
              <a:cxnLst/>
              <a:rect l="l" t="t" r="r" b="b"/>
              <a:pathLst>
                <a:path w="661" h="571" extrusionOk="0">
                  <a:moveTo>
                    <a:pt x="99" y="0"/>
                  </a:moveTo>
                  <a:cubicBezTo>
                    <a:pt x="79" y="0"/>
                    <a:pt x="60" y="6"/>
                    <a:pt x="45" y="19"/>
                  </a:cubicBezTo>
                  <a:cubicBezTo>
                    <a:pt x="0" y="56"/>
                    <a:pt x="26" y="120"/>
                    <a:pt x="56" y="157"/>
                  </a:cubicBezTo>
                  <a:cubicBezTo>
                    <a:pt x="93" y="209"/>
                    <a:pt x="157" y="236"/>
                    <a:pt x="202" y="280"/>
                  </a:cubicBezTo>
                  <a:cubicBezTo>
                    <a:pt x="276" y="355"/>
                    <a:pt x="246" y="415"/>
                    <a:pt x="261" y="497"/>
                  </a:cubicBezTo>
                  <a:cubicBezTo>
                    <a:pt x="273" y="553"/>
                    <a:pt x="317" y="560"/>
                    <a:pt x="366" y="568"/>
                  </a:cubicBezTo>
                  <a:cubicBezTo>
                    <a:pt x="383" y="569"/>
                    <a:pt x="410" y="570"/>
                    <a:pt x="440" y="570"/>
                  </a:cubicBezTo>
                  <a:cubicBezTo>
                    <a:pt x="524" y="570"/>
                    <a:pt x="635" y="559"/>
                    <a:pt x="646" y="493"/>
                  </a:cubicBezTo>
                  <a:cubicBezTo>
                    <a:pt x="650" y="493"/>
                    <a:pt x="650" y="489"/>
                    <a:pt x="650" y="489"/>
                  </a:cubicBezTo>
                  <a:cubicBezTo>
                    <a:pt x="661" y="392"/>
                    <a:pt x="594" y="321"/>
                    <a:pt x="523" y="265"/>
                  </a:cubicBezTo>
                  <a:cubicBezTo>
                    <a:pt x="441" y="194"/>
                    <a:pt x="355" y="131"/>
                    <a:pt x="265" y="71"/>
                  </a:cubicBezTo>
                  <a:cubicBezTo>
                    <a:pt x="229" y="46"/>
                    <a:pt x="157" y="0"/>
                    <a:pt x="99"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244;p31">
              <a:extLst>
                <a:ext uri="{FF2B5EF4-FFF2-40B4-BE49-F238E27FC236}">
                  <a16:creationId xmlns:a16="http://schemas.microsoft.com/office/drawing/2014/main" id="{BEB600DC-EA2E-550E-9798-E2A82D982C6F}"/>
                </a:ext>
              </a:extLst>
            </p:cNvPr>
            <p:cNvSpPr/>
            <p:nvPr/>
          </p:nvSpPr>
          <p:spPr>
            <a:xfrm>
              <a:off x="6279313" y="3718571"/>
              <a:ext cx="236448" cy="162937"/>
            </a:xfrm>
            <a:custGeom>
              <a:avLst/>
              <a:gdLst/>
              <a:ahLst/>
              <a:cxnLst/>
              <a:rect l="l" t="t" r="r" b="b"/>
              <a:pathLst>
                <a:path w="624" h="430" extrusionOk="0">
                  <a:moveTo>
                    <a:pt x="75" y="1"/>
                  </a:moveTo>
                  <a:cubicBezTo>
                    <a:pt x="56" y="1"/>
                    <a:pt x="38" y="6"/>
                    <a:pt x="23" y="19"/>
                  </a:cubicBezTo>
                  <a:cubicBezTo>
                    <a:pt x="12" y="30"/>
                    <a:pt x="0" y="45"/>
                    <a:pt x="0" y="60"/>
                  </a:cubicBezTo>
                  <a:cubicBezTo>
                    <a:pt x="26" y="43"/>
                    <a:pt x="55" y="35"/>
                    <a:pt x="84" y="35"/>
                  </a:cubicBezTo>
                  <a:cubicBezTo>
                    <a:pt x="94" y="35"/>
                    <a:pt x="103" y="36"/>
                    <a:pt x="112" y="38"/>
                  </a:cubicBezTo>
                  <a:cubicBezTo>
                    <a:pt x="187" y="60"/>
                    <a:pt x="486" y="262"/>
                    <a:pt x="624" y="430"/>
                  </a:cubicBezTo>
                  <a:cubicBezTo>
                    <a:pt x="602" y="362"/>
                    <a:pt x="560" y="306"/>
                    <a:pt x="501" y="265"/>
                  </a:cubicBezTo>
                  <a:cubicBezTo>
                    <a:pt x="419" y="194"/>
                    <a:pt x="333" y="131"/>
                    <a:pt x="243" y="71"/>
                  </a:cubicBezTo>
                  <a:cubicBezTo>
                    <a:pt x="207" y="49"/>
                    <a:pt x="134"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245;p31">
              <a:extLst>
                <a:ext uri="{FF2B5EF4-FFF2-40B4-BE49-F238E27FC236}">
                  <a16:creationId xmlns:a16="http://schemas.microsoft.com/office/drawing/2014/main" id="{E467122C-F9E4-861D-2509-0D42FB6571EB}"/>
                </a:ext>
              </a:extLst>
            </p:cNvPr>
            <p:cNvSpPr/>
            <p:nvPr/>
          </p:nvSpPr>
          <p:spPr>
            <a:xfrm>
              <a:off x="6371101" y="2203734"/>
              <a:ext cx="81300" cy="78636"/>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246;p31">
              <a:extLst>
                <a:ext uri="{FF2B5EF4-FFF2-40B4-BE49-F238E27FC236}">
                  <a16:creationId xmlns:a16="http://schemas.microsoft.com/office/drawing/2014/main" id="{13D96851-B796-6CC0-CCE5-742A6F750FAA}"/>
                </a:ext>
              </a:extLst>
            </p:cNvPr>
            <p:cNvSpPr/>
            <p:nvPr/>
          </p:nvSpPr>
          <p:spPr>
            <a:xfrm>
              <a:off x="6654727" y="2096302"/>
              <a:ext cx="81300" cy="81300"/>
            </a:xfrm>
            <a:custGeom>
              <a:avLst/>
              <a:gdLst/>
              <a:ahLst/>
              <a:cxnLst/>
              <a:rect l="l" t="t" r="r" b="b"/>
              <a:pathLst>
                <a:path w="150" h="150" extrusionOk="0">
                  <a:moveTo>
                    <a:pt x="75" y="1"/>
                  </a:moveTo>
                  <a:cubicBezTo>
                    <a:pt x="34" y="1"/>
                    <a:pt x="0" y="34"/>
                    <a:pt x="0" y="75"/>
                  </a:cubicBezTo>
                  <a:cubicBezTo>
                    <a:pt x="0" y="116"/>
                    <a:pt x="34" y="150"/>
                    <a:pt x="75" y="150"/>
                  </a:cubicBezTo>
                  <a:cubicBezTo>
                    <a:pt x="116" y="150"/>
                    <a:pt x="150" y="116"/>
                    <a:pt x="150" y="75"/>
                  </a:cubicBezTo>
                  <a:cubicBezTo>
                    <a:pt x="150" y="34"/>
                    <a:pt x="116" y="1"/>
                    <a:pt x="75" y="1"/>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47;p31">
              <a:extLst>
                <a:ext uri="{FF2B5EF4-FFF2-40B4-BE49-F238E27FC236}">
                  <a16:creationId xmlns:a16="http://schemas.microsoft.com/office/drawing/2014/main" id="{40E6BF43-1035-F925-5DA3-F5E8E2F635B1}"/>
                </a:ext>
              </a:extLst>
            </p:cNvPr>
            <p:cNvSpPr/>
            <p:nvPr/>
          </p:nvSpPr>
          <p:spPr>
            <a:xfrm>
              <a:off x="6576389" y="1966808"/>
              <a:ext cx="167863" cy="51533"/>
            </a:xfrm>
            <a:custGeom>
              <a:avLst/>
              <a:gdLst/>
              <a:ahLst/>
              <a:cxnLst/>
              <a:rect l="l" t="t" r="r" b="b"/>
              <a:pathLst>
                <a:path w="443" h="136" extrusionOk="0">
                  <a:moveTo>
                    <a:pt x="392" y="1"/>
                  </a:moveTo>
                  <a:cubicBezTo>
                    <a:pt x="390" y="1"/>
                    <a:pt x="387" y="1"/>
                    <a:pt x="385" y="1"/>
                  </a:cubicBezTo>
                  <a:cubicBezTo>
                    <a:pt x="329" y="20"/>
                    <a:pt x="280" y="57"/>
                    <a:pt x="217" y="61"/>
                  </a:cubicBezTo>
                  <a:cubicBezTo>
                    <a:pt x="206" y="63"/>
                    <a:pt x="195" y="63"/>
                    <a:pt x="183" y="63"/>
                  </a:cubicBezTo>
                  <a:cubicBezTo>
                    <a:pt x="139" y="63"/>
                    <a:pt x="95" y="51"/>
                    <a:pt x="53" y="27"/>
                  </a:cubicBezTo>
                  <a:cubicBezTo>
                    <a:pt x="49" y="25"/>
                    <a:pt x="44" y="24"/>
                    <a:pt x="40" y="24"/>
                  </a:cubicBezTo>
                  <a:cubicBezTo>
                    <a:pt x="18" y="24"/>
                    <a:pt x="0" y="54"/>
                    <a:pt x="19" y="76"/>
                  </a:cubicBezTo>
                  <a:cubicBezTo>
                    <a:pt x="61" y="120"/>
                    <a:pt x="113" y="135"/>
                    <a:pt x="166" y="135"/>
                  </a:cubicBezTo>
                  <a:cubicBezTo>
                    <a:pt x="250" y="135"/>
                    <a:pt x="341" y="97"/>
                    <a:pt x="411" y="65"/>
                  </a:cubicBezTo>
                  <a:cubicBezTo>
                    <a:pt x="443" y="47"/>
                    <a:pt x="425" y="1"/>
                    <a:pt x="39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48;p31">
              <a:extLst>
                <a:ext uri="{FF2B5EF4-FFF2-40B4-BE49-F238E27FC236}">
                  <a16:creationId xmlns:a16="http://schemas.microsoft.com/office/drawing/2014/main" id="{8A8E68C3-80F5-9CEF-1DC1-300811C6095B}"/>
                </a:ext>
              </a:extLst>
            </p:cNvPr>
            <p:cNvSpPr/>
            <p:nvPr/>
          </p:nvSpPr>
          <p:spPr>
            <a:xfrm>
              <a:off x="6262261" y="2075180"/>
              <a:ext cx="125423" cy="118224"/>
            </a:xfrm>
            <a:custGeom>
              <a:avLst/>
              <a:gdLst/>
              <a:ahLst/>
              <a:cxnLst/>
              <a:rect l="l" t="t" r="r" b="b"/>
              <a:pathLst>
                <a:path w="331" h="312" extrusionOk="0">
                  <a:moveTo>
                    <a:pt x="268" y="1"/>
                  </a:moveTo>
                  <a:cubicBezTo>
                    <a:pt x="257" y="1"/>
                    <a:pt x="247" y="6"/>
                    <a:pt x="243" y="18"/>
                  </a:cubicBezTo>
                  <a:cubicBezTo>
                    <a:pt x="232" y="74"/>
                    <a:pt x="213" y="130"/>
                    <a:pt x="180" y="178"/>
                  </a:cubicBezTo>
                  <a:cubicBezTo>
                    <a:pt x="139" y="219"/>
                    <a:pt x="87" y="249"/>
                    <a:pt x="27" y="257"/>
                  </a:cubicBezTo>
                  <a:cubicBezTo>
                    <a:pt x="4" y="264"/>
                    <a:pt x="1" y="301"/>
                    <a:pt x="27" y="309"/>
                  </a:cubicBezTo>
                  <a:cubicBezTo>
                    <a:pt x="37" y="311"/>
                    <a:pt x="48" y="312"/>
                    <a:pt x="58" y="312"/>
                  </a:cubicBezTo>
                  <a:cubicBezTo>
                    <a:pt x="197" y="312"/>
                    <a:pt x="330" y="157"/>
                    <a:pt x="292" y="18"/>
                  </a:cubicBezTo>
                  <a:cubicBezTo>
                    <a:pt x="288" y="6"/>
                    <a:pt x="278" y="1"/>
                    <a:pt x="268"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49;p31">
              <a:extLst>
                <a:ext uri="{FF2B5EF4-FFF2-40B4-BE49-F238E27FC236}">
                  <a16:creationId xmlns:a16="http://schemas.microsoft.com/office/drawing/2014/main" id="{33568CF1-278C-1A40-65EC-E209EAAB0F48}"/>
                </a:ext>
              </a:extLst>
            </p:cNvPr>
            <p:cNvSpPr/>
            <p:nvPr/>
          </p:nvSpPr>
          <p:spPr>
            <a:xfrm>
              <a:off x="6542285" y="2294955"/>
              <a:ext cx="208407" cy="120118"/>
            </a:xfrm>
            <a:custGeom>
              <a:avLst/>
              <a:gdLst/>
              <a:ahLst/>
              <a:cxnLst/>
              <a:rect l="l" t="t" r="r" b="b"/>
              <a:pathLst>
                <a:path w="550" h="317" extrusionOk="0">
                  <a:moveTo>
                    <a:pt x="444" y="0"/>
                  </a:moveTo>
                  <a:cubicBezTo>
                    <a:pt x="364" y="0"/>
                    <a:pt x="262" y="72"/>
                    <a:pt x="206" y="95"/>
                  </a:cubicBezTo>
                  <a:cubicBezTo>
                    <a:pt x="139" y="128"/>
                    <a:pt x="1" y="147"/>
                    <a:pt x="46" y="248"/>
                  </a:cubicBezTo>
                  <a:cubicBezTo>
                    <a:pt x="49" y="267"/>
                    <a:pt x="61" y="285"/>
                    <a:pt x="79" y="300"/>
                  </a:cubicBezTo>
                  <a:cubicBezTo>
                    <a:pt x="95" y="312"/>
                    <a:pt x="111" y="316"/>
                    <a:pt x="126" y="316"/>
                  </a:cubicBezTo>
                  <a:cubicBezTo>
                    <a:pt x="161" y="316"/>
                    <a:pt x="193" y="292"/>
                    <a:pt x="221" y="267"/>
                  </a:cubicBezTo>
                  <a:cubicBezTo>
                    <a:pt x="296" y="199"/>
                    <a:pt x="389" y="225"/>
                    <a:pt x="475" y="184"/>
                  </a:cubicBezTo>
                  <a:cubicBezTo>
                    <a:pt x="524" y="166"/>
                    <a:pt x="550" y="113"/>
                    <a:pt x="535" y="65"/>
                  </a:cubicBezTo>
                  <a:cubicBezTo>
                    <a:pt x="515" y="17"/>
                    <a:pt x="482" y="0"/>
                    <a:pt x="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50;p31">
              <a:extLst>
                <a:ext uri="{FF2B5EF4-FFF2-40B4-BE49-F238E27FC236}">
                  <a16:creationId xmlns:a16="http://schemas.microsoft.com/office/drawing/2014/main" id="{6333DD8A-24D7-7459-DC4B-337214C0AC73}"/>
                </a:ext>
              </a:extLst>
            </p:cNvPr>
            <p:cNvSpPr/>
            <p:nvPr/>
          </p:nvSpPr>
          <p:spPr>
            <a:xfrm>
              <a:off x="6307732" y="2370361"/>
              <a:ext cx="322842" cy="189840"/>
            </a:xfrm>
            <a:custGeom>
              <a:avLst/>
              <a:gdLst/>
              <a:ahLst/>
              <a:cxnLst/>
              <a:rect l="l" t="t" r="r" b="b"/>
              <a:pathLst>
                <a:path w="852" h="501" extrusionOk="0">
                  <a:moveTo>
                    <a:pt x="277" y="1"/>
                  </a:moveTo>
                  <a:cubicBezTo>
                    <a:pt x="246" y="1"/>
                    <a:pt x="212" y="12"/>
                    <a:pt x="179" y="45"/>
                  </a:cubicBezTo>
                  <a:cubicBezTo>
                    <a:pt x="179" y="45"/>
                    <a:pt x="131" y="5"/>
                    <a:pt x="78" y="5"/>
                  </a:cubicBezTo>
                  <a:cubicBezTo>
                    <a:pt x="52" y="5"/>
                    <a:pt x="24" y="15"/>
                    <a:pt x="0" y="45"/>
                  </a:cubicBezTo>
                  <a:lnTo>
                    <a:pt x="205" y="392"/>
                  </a:lnTo>
                  <a:lnTo>
                    <a:pt x="773" y="501"/>
                  </a:lnTo>
                  <a:lnTo>
                    <a:pt x="773" y="441"/>
                  </a:lnTo>
                  <a:cubicBezTo>
                    <a:pt x="773" y="441"/>
                    <a:pt x="851" y="258"/>
                    <a:pt x="773" y="180"/>
                  </a:cubicBezTo>
                  <a:cubicBezTo>
                    <a:pt x="732" y="142"/>
                    <a:pt x="678" y="122"/>
                    <a:pt x="625" y="122"/>
                  </a:cubicBezTo>
                  <a:cubicBezTo>
                    <a:pt x="609" y="122"/>
                    <a:pt x="594" y="124"/>
                    <a:pt x="579" y="127"/>
                  </a:cubicBezTo>
                  <a:cubicBezTo>
                    <a:pt x="560" y="76"/>
                    <a:pt x="512" y="45"/>
                    <a:pt x="462" y="45"/>
                  </a:cubicBezTo>
                  <a:cubicBezTo>
                    <a:pt x="442" y="45"/>
                    <a:pt x="422" y="50"/>
                    <a:pt x="403" y="60"/>
                  </a:cubicBezTo>
                  <a:cubicBezTo>
                    <a:pt x="403" y="60"/>
                    <a:pt x="347" y="1"/>
                    <a:pt x="277" y="1"/>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51;p31">
              <a:extLst>
                <a:ext uri="{FF2B5EF4-FFF2-40B4-BE49-F238E27FC236}">
                  <a16:creationId xmlns:a16="http://schemas.microsoft.com/office/drawing/2014/main" id="{99D21AD2-6888-9637-E273-BFFA5B1AF292}"/>
                </a:ext>
              </a:extLst>
            </p:cNvPr>
            <p:cNvSpPr/>
            <p:nvPr/>
          </p:nvSpPr>
          <p:spPr>
            <a:xfrm>
              <a:off x="6211486" y="2384760"/>
              <a:ext cx="404689" cy="307306"/>
            </a:xfrm>
            <a:custGeom>
              <a:avLst/>
              <a:gdLst/>
              <a:ahLst/>
              <a:cxnLst/>
              <a:rect l="l" t="t" r="r" b="b"/>
              <a:pathLst>
                <a:path w="1068" h="811" extrusionOk="0">
                  <a:moveTo>
                    <a:pt x="304" y="0"/>
                  </a:moveTo>
                  <a:cubicBezTo>
                    <a:pt x="186" y="0"/>
                    <a:pt x="43" y="94"/>
                    <a:pt x="26" y="194"/>
                  </a:cubicBezTo>
                  <a:cubicBezTo>
                    <a:pt x="0" y="324"/>
                    <a:pt x="34" y="459"/>
                    <a:pt x="112" y="567"/>
                  </a:cubicBezTo>
                  <a:cubicBezTo>
                    <a:pt x="187" y="653"/>
                    <a:pt x="295" y="702"/>
                    <a:pt x="396" y="750"/>
                  </a:cubicBezTo>
                  <a:cubicBezTo>
                    <a:pt x="396" y="758"/>
                    <a:pt x="403" y="765"/>
                    <a:pt x="411" y="769"/>
                  </a:cubicBezTo>
                  <a:cubicBezTo>
                    <a:pt x="530" y="806"/>
                    <a:pt x="691" y="806"/>
                    <a:pt x="818" y="810"/>
                  </a:cubicBezTo>
                  <a:cubicBezTo>
                    <a:pt x="824" y="810"/>
                    <a:pt x="830" y="811"/>
                    <a:pt x="837" y="811"/>
                  </a:cubicBezTo>
                  <a:cubicBezTo>
                    <a:pt x="905" y="811"/>
                    <a:pt x="970" y="774"/>
                    <a:pt x="1005" y="713"/>
                  </a:cubicBezTo>
                  <a:cubicBezTo>
                    <a:pt x="1046" y="638"/>
                    <a:pt x="1053" y="548"/>
                    <a:pt x="1027" y="463"/>
                  </a:cubicBezTo>
                  <a:cubicBezTo>
                    <a:pt x="1019" y="444"/>
                    <a:pt x="1008" y="425"/>
                    <a:pt x="997" y="410"/>
                  </a:cubicBezTo>
                  <a:cubicBezTo>
                    <a:pt x="1038" y="332"/>
                    <a:pt x="1068" y="209"/>
                    <a:pt x="990" y="145"/>
                  </a:cubicBezTo>
                  <a:cubicBezTo>
                    <a:pt x="958" y="121"/>
                    <a:pt x="918" y="108"/>
                    <a:pt x="879" y="108"/>
                  </a:cubicBezTo>
                  <a:cubicBezTo>
                    <a:pt x="858" y="108"/>
                    <a:pt x="837" y="111"/>
                    <a:pt x="818" y="119"/>
                  </a:cubicBezTo>
                  <a:cubicBezTo>
                    <a:pt x="806" y="67"/>
                    <a:pt x="763" y="45"/>
                    <a:pt x="711" y="45"/>
                  </a:cubicBezTo>
                  <a:cubicBezTo>
                    <a:pt x="700" y="45"/>
                    <a:pt x="688" y="46"/>
                    <a:pt x="676" y="48"/>
                  </a:cubicBezTo>
                  <a:cubicBezTo>
                    <a:pt x="661" y="48"/>
                    <a:pt x="646" y="52"/>
                    <a:pt x="631" y="56"/>
                  </a:cubicBezTo>
                  <a:cubicBezTo>
                    <a:pt x="610" y="20"/>
                    <a:pt x="575" y="6"/>
                    <a:pt x="533" y="6"/>
                  </a:cubicBezTo>
                  <a:cubicBezTo>
                    <a:pt x="496" y="6"/>
                    <a:pt x="453" y="18"/>
                    <a:pt x="411" y="37"/>
                  </a:cubicBezTo>
                  <a:cubicBezTo>
                    <a:pt x="382" y="11"/>
                    <a:pt x="344" y="0"/>
                    <a:pt x="304"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52;p31">
              <a:extLst>
                <a:ext uri="{FF2B5EF4-FFF2-40B4-BE49-F238E27FC236}">
                  <a16:creationId xmlns:a16="http://schemas.microsoft.com/office/drawing/2014/main" id="{CB6DEE55-2A6F-2A1E-0C75-32F3FA30E4D2}"/>
                </a:ext>
              </a:extLst>
            </p:cNvPr>
            <p:cNvSpPr/>
            <p:nvPr/>
          </p:nvSpPr>
          <p:spPr>
            <a:xfrm>
              <a:off x="6275145" y="2399917"/>
              <a:ext cx="90562" cy="102309"/>
            </a:xfrm>
            <a:custGeom>
              <a:avLst/>
              <a:gdLst/>
              <a:ahLst/>
              <a:cxnLst/>
              <a:rect l="l" t="t" r="r" b="b"/>
              <a:pathLst>
                <a:path w="239" h="270" extrusionOk="0">
                  <a:moveTo>
                    <a:pt x="228" y="0"/>
                  </a:moveTo>
                  <a:cubicBezTo>
                    <a:pt x="227" y="0"/>
                    <a:pt x="225" y="0"/>
                    <a:pt x="224" y="1"/>
                  </a:cubicBezTo>
                  <a:cubicBezTo>
                    <a:pt x="165" y="12"/>
                    <a:pt x="112" y="46"/>
                    <a:pt x="71" y="87"/>
                  </a:cubicBezTo>
                  <a:cubicBezTo>
                    <a:pt x="26" y="131"/>
                    <a:pt x="0" y="191"/>
                    <a:pt x="8" y="251"/>
                  </a:cubicBezTo>
                  <a:cubicBezTo>
                    <a:pt x="8" y="262"/>
                    <a:pt x="18" y="269"/>
                    <a:pt x="27" y="269"/>
                  </a:cubicBezTo>
                  <a:cubicBezTo>
                    <a:pt x="35" y="269"/>
                    <a:pt x="43" y="263"/>
                    <a:pt x="41" y="251"/>
                  </a:cubicBezTo>
                  <a:cubicBezTo>
                    <a:pt x="38" y="195"/>
                    <a:pt x="64" y="135"/>
                    <a:pt x="112" y="102"/>
                  </a:cubicBezTo>
                  <a:cubicBezTo>
                    <a:pt x="146" y="72"/>
                    <a:pt x="202" y="57"/>
                    <a:pt x="232" y="19"/>
                  </a:cubicBezTo>
                  <a:cubicBezTo>
                    <a:pt x="238" y="13"/>
                    <a:pt x="236" y="0"/>
                    <a:pt x="228"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53;p31">
              <a:extLst>
                <a:ext uri="{FF2B5EF4-FFF2-40B4-BE49-F238E27FC236}">
                  <a16:creationId xmlns:a16="http://schemas.microsoft.com/office/drawing/2014/main" id="{4A2F2FC0-1808-645F-7203-2BC75C20C5DE}"/>
                </a:ext>
              </a:extLst>
            </p:cNvPr>
            <p:cNvSpPr/>
            <p:nvPr/>
          </p:nvSpPr>
          <p:spPr>
            <a:xfrm>
              <a:off x="6371391" y="2402949"/>
              <a:ext cx="85258" cy="108751"/>
            </a:xfrm>
            <a:custGeom>
              <a:avLst/>
              <a:gdLst/>
              <a:ahLst/>
              <a:cxnLst/>
              <a:rect l="l" t="t" r="r" b="b"/>
              <a:pathLst>
                <a:path w="225" h="287" extrusionOk="0">
                  <a:moveTo>
                    <a:pt x="205" y="0"/>
                  </a:moveTo>
                  <a:cubicBezTo>
                    <a:pt x="75" y="15"/>
                    <a:pt x="4" y="157"/>
                    <a:pt x="0" y="273"/>
                  </a:cubicBezTo>
                  <a:cubicBezTo>
                    <a:pt x="2" y="282"/>
                    <a:pt x="10" y="287"/>
                    <a:pt x="19" y="287"/>
                  </a:cubicBezTo>
                  <a:cubicBezTo>
                    <a:pt x="27" y="287"/>
                    <a:pt x="36" y="282"/>
                    <a:pt x="37" y="273"/>
                  </a:cubicBezTo>
                  <a:cubicBezTo>
                    <a:pt x="37" y="217"/>
                    <a:pt x="52" y="164"/>
                    <a:pt x="82" y="120"/>
                  </a:cubicBezTo>
                  <a:cubicBezTo>
                    <a:pt x="120" y="79"/>
                    <a:pt x="161" y="45"/>
                    <a:pt x="213" y="23"/>
                  </a:cubicBezTo>
                  <a:cubicBezTo>
                    <a:pt x="224" y="15"/>
                    <a:pt x="217" y="0"/>
                    <a:pt x="205"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54;p31">
              <a:extLst>
                <a:ext uri="{FF2B5EF4-FFF2-40B4-BE49-F238E27FC236}">
                  <a16:creationId xmlns:a16="http://schemas.microsoft.com/office/drawing/2014/main" id="{1A23A373-48D8-3676-1B8A-B05051BD250A}"/>
                </a:ext>
              </a:extLst>
            </p:cNvPr>
            <p:cNvSpPr/>
            <p:nvPr/>
          </p:nvSpPr>
          <p:spPr>
            <a:xfrm>
              <a:off x="6458922" y="2430610"/>
              <a:ext cx="62901" cy="101172"/>
            </a:xfrm>
            <a:custGeom>
              <a:avLst/>
              <a:gdLst/>
              <a:ahLst/>
              <a:cxnLst/>
              <a:rect l="l" t="t" r="r" b="b"/>
              <a:pathLst>
                <a:path w="166" h="267" extrusionOk="0">
                  <a:moveTo>
                    <a:pt x="145" y="0"/>
                  </a:moveTo>
                  <a:cubicBezTo>
                    <a:pt x="143" y="0"/>
                    <a:pt x="141" y="1"/>
                    <a:pt x="139" y="2"/>
                  </a:cubicBezTo>
                  <a:cubicBezTo>
                    <a:pt x="90" y="24"/>
                    <a:pt x="53" y="65"/>
                    <a:pt x="30" y="118"/>
                  </a:cubicBezTo>
                  <a:cubicBezTo>
                    <a:pt x="12" y="159"/>
                    <a:pt x="1" y="207"/>
                    <a:pt x="8" y="256"/>
                  </a:cubicBezTo>
                  <a:cubicBezTo>
                    <a:pt x="10" y="263"/>
                    <a:pt x="16" y="267"/>
                    <a:pt x="21" y="267"/>
                  </a:cubicBezTo>
                  <a:cubicBezTo>
                    <a:pt x="27" y="267"/>
                    <a:pt x="32" y="263"/>
                    <a:pt x="34" y="256"/>
                  </a:cubicBezTo>
                  <a:cubicBezTo>
                    <a:pt x="45" y="218"/>
                    <a:pt x="42" y="177"/>
                    <a:pt x="57" y="140"/>
                  </a:cubicBezTo>
                  <a:cubicBezTo>
                    <a:pt x="75" y="91"/>
                    <a:pt x="105" y="50"/>
                    <a:pt x="150" y="24"/>
                  </a:cubicBezTo>
                  <a:cubicBezTo>
                    <a:pt x="166" y="18"/>
                    <a:pt x="157" y="0"/>
                    <a:pt x="145"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55;p31">
              <a:extLst>
                <a:ext uri="{FF2B5EF4-FFF2-40B4-BE49-F238E27FC236}">
                  <a16:creationId xmlns:a16="http://schemas.microsoft.com/office/drawing/2014/main" id="{C1BB57DA-D4A3-C3C7-C331-73C969AAFEC3}"/>
                </a:ext>
              </a:extLst>
            </p:cNvPr>
            <p:cNvSpPr/>
            <p:nvPr/>
          </p:nvSpPr>
          <p:spPr>
            <a:xfrm>
              <a:off x="6548727" y="2515489"/>
              <a:ext cx="42060" cy="66311"/>
            </a:xfrm>
            <a:custGeom>
              <a:avLst/>
              <a:gdLst/>
              <a:ahLst/>
              <a:cxnLst/>
              <a:rect l="l" t="t" r="r" b="b"/>
              <a:pathLst>
                <a:path w="111" h="175" extrusionOk="0">
                  <a:moveTo>
                    <a:pt x="19" y="0"/>
                  </a:moveTo>
                  <a:cubicBezTo>
                    <a:pt x="10" y="0"/>
                    <a:pt x="1" y="15"/>
                    <a:pt x="10" y="24"/>
                  </a:cubicBezTo>
                  <a:cubicBezTo>
                    <a:pt x="36" y="58"/>
                    <a:pt x="47" y="103"/>
                    <a:pt x="44" y="144"/>
                  </a:cubicBezTo>
                  <a:cubicBezTo>
                    <a:pt x="34" y="160"/>
                    <a:pt x="45" y="174"/>
                    <a:pt x="60" y="174"/>
                  </a:cubicBezTo>
                  <a:cubicBezTo>
                    <a:pt x="62" y="174"/>
                    <a:pt x="64" y="174"/>
                    <a:pt x="66" y="174"/>
                  </a:cubicBezTo>
                  <a:lnTo>
                    <a:pt x="70" y="174"/>
                  </a:lnTo>
                  <a:cubicBezTo>
                    <a:pt x="77" y="174"/>
                    <a:pt x="85" y="162"/>
                    <a:pt x="85" y="155"/>
                  </a:cubicBezTo>
                  <a:cubicBezTo>
                    <a:pt x="88" y="129"/>
                    <a:pt x="85" y="106"/>
                    <a:pt x="77" y="80"/>
                  </a:cubicBezTo>
                  <a:cubicBezTo>
                    <a:pt x="100" y="69"/>
                    <a:pt x="111" y="50"/>
                    <a:pt x="111" y="24"/>
                  </a:cubicBezTo>
                  <a:cubicBezTo>
                    <a:pt x="111" y="18"/>
                    <a:pt x="104" y="12"/>
                    <a:pt x="97" y="12"/>
                  </a:cubicBezTo>
                  <a:cubicBezTo>
                    <a:pt x="92" y="12"/>
                    <a:pt x="88" y="15"/>
                    <a:pt x="85" y="21"/>
                  </a:cubicBezTo>
                  <a:cubicBezTo>
                    <a:pt x="81" y="32"/>
                    <a:pt x="73" y="43"/>
                    <a:pt x="66" y="54"/>
                  </a:cubicBezTo>
                  <a:cubicBezTo>
                    <a:pt x="59" y="35"/>
                    <a:pt x="44" y="17"/>
                    <a:pt x="25" y="2"/>
                  </a:cubicBezTo>
                  <a:cubicBezTo>
                    <a:pt x="23" y="1"/>
                    <a:pt x="21" y="0"/>
                    <a:pt x="19"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256;p31">
              <a:extLst>
                <a:ext uri="{FF2B5EF4-FFF2-40B4-BE49-F238E27FC236}">
                  <a16:creationId xmlns:a16="http://schemas.microsoft.com/office/drawing/2014/main" id="{45265CB9-E880-B0E6-BB76-FCC90C2B77FD}"/>
                </a:ext>
              </a:extLst>
            </p:cNvPr>
            <p:cNvSpPr/>
            <p:nvPr/>
          </p:nvSpPr>
          <p:spPr>
            <a:xfrm>
              <a:off x="6501750" y="2198969"/>
              <a:ext cx="87900" cy="71050"/>
            </a:xfrm>
            <a:custGeom>
              <a:avLst/>
              <a:gdLst/>
              <a:ahLst/>
              <a:cxnLst/>
              <a:rect l="l" t="t" r="r" b="b"/>
              <a:pathLst>
                <a:path w="182" h="147" extrusionOk="0">
                  <a:moveTo>
                    <a:pt x="86" y="1"/>
                  </a:moveTo>
                  <a:cubicBezTo>
                    <a:pt x="77" y="1"/>
                    <a:pt x="68" y="2"/>
                    <a:pt x="58" y="3"/>
                  </a:cubicBezTo>
                  <a:cubicBezTo>
                    <a:pt x="26" y="16"/>
                    <a:pt x="0" y="49"/>
                    <a:pt x="26" y="133"/>
                  </a:cubicBezTo>
                  <a:cubicBezTo>
                    <a:pt x="32" y="140"/>
                    <a:pt x="39" y="146"/>
                    <a:pt x="45" y="146"/>
                  </a:cubicBezTo>
                  <a:cubicBezTo>
                    <a:pt x="52" y="140"/>
                    <a:pt x="58" y="133"/>
                    <a:pt x="52" y="127"/>
                  </a:cubicBezTo>
                  <a:cubicBezTo>
                    <a:pt x="39" y="75"/>
                    <a:pt x="45" y="42"/>
                    <a:pt x="71" y="29"/>
                  </a:cubicBezTo>
                  <a:cubicBezTo>
                    <a:pt x="78" y="28"/>
                    <a:pt x="85" y="27"/>
                    <a:pt x="92" y="27"/>
                  </a:cubicBezTo>
                  <a:cubicBezTo>
                    <a:pt x="113" y="27"/>
                    <a:pt x="136" y="34"/>
                    <a:pt x="156" y="49"/>
                  </a:cubicBezTo>
                  <a:cubicBezTo>
                    <a:pt x="158" y="51"/>
                    <a:pt x="160" y="52"/>
                    <a:pt x="162" y="52"/>
                  </a:cubicBezTo>
                  <a:cubicBezTo>
                    <a:pt x="167" y="52"/>
                    <a:pt x="171" y="49"/>
                    <a:pt x="175" y="49"/>
                  </a:cubicBezTo>
                  <a:cubicBezTo>
                    <a:pt x="182" y="42"/>
                    <a:pt x="175" y="29"/>
                    <a:pt x="169" y="29"/>
                  </a:cubicBezTo>
                  <a:cubicBezTo>
                    <a:pt x="144" y="9"/>
                    <a:pt x="115" y="1"/>
                    <a:pt x="86" y="1"/>
                  </a:cubicBezTo>
                  <a:close/>
                </a:path>
              </a:pathLst>
            </a:custGeom>
            <a:solidFill>
              <a:srgbClr val="FBA479"/>
            </a:solidFill>
            <a:ln w="9525" cap="flat" cmpd="sng">
              <a:solidFill>
                <a:srgbClr val="FB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257;p31">
              <a:extLst>
                <a:ext uri="{FF2B5EF4-FFF2-40B4-BE49-F238E27FC236}">
                  <a16:creationId xmlns:a16="http://schemas.microsoft.com/office/drawing/2014/main" id="{9C840706-0CBA-A479-E229-7BDFCDA7BEA7}"/>
                </a:ext>
              </a:extLst>
            </p:cNvPr>
            <p:cNvSpPr/>
            <p:nvPr/>
          </p:nvSpPr>
          <p:spPr>
            <a:xfrm>
              <a:off x="6410625" y="2218233"/>
              <a:ext cx="14250" cy="13785"/>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258;p31">
              <a:extLst>
                <a:ext uri="{FF2B5EF4-FFF2-40B4-BE49-F238E27FC236}">
                  <a16:creationId xmlns:a16="http://schemas.microsoft.com/office/drawing/2014/main" id="{D8D56ECA-6F24-F940-20C2-08997B1384C2}"/>
                </a:ext>
              </a:extLst>
            </p:cNvPr>
            <p:cNvSpPr/>
            <p:nvPr/>
          </p:nvSpPr>
          <p:spPr>
            <a:xfrm>
              <a:off x="6695600" y="2110176"/>
              <a:ext cx="14250" cy="13800"/>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259;p31">
              <a:extLst>
                <a:ext uri="{FF2B5EF4-FFF2-40B4-BE49-F238E27FC236}">
                  <a16:creationId xmlns:a16="http://schemas.microsoft.com/office/drawing/2014/main" id="{8313CB26-6785-E602-7CE4-A1375F7F4D41}"/>
                </a:ext>
              </a:extLst>
            </p:cNvPr>
            <p:cNvSpPr/>
            <p:nvPr/>
          </p:nvSpPr>
          <p:spPr>
            <a:xfrm rot="289682">
              <a:off x="7213020" y="2622704"/>
              <a:ext cx="59285" cy="742019"/>
            </a:xfrm>
            <a:custGeom>
              <a:avLst/>
              <a:gdLst/>
              <a:ahLst/>
              <a:cxnLst/>
              <a:rect l="l" t="t" r="r" b="b"/>
              <a:pathLst>
                <a:path w="66" h="1523" extrusionOk="0">
                  <a:moveTo>
                    <a:pt x="7" y="1"/>
                  </a:moveTo>
                  <a:cubicBezTo>
                    <a:pt x="4" y="1"/>
                    <a:pt x="1" y="4"/>
                    <a:pt x="1" y="11"/>
                  </a:cubicBezTo>
                  <a:cubicBezTo>
                    <a:pt x="20" y="511"/>
                    <a:pt x="33" y="1011"/>
                    <a:pt x="53" y="1517"/>
                  </a:cubicBezTo>
                  <a:cubicBezTo>
                    <a:pt x="53" y="1521"/>
                    <a:pt x="54" y="1522"/>
                    <a:pt x="57" y="1522"/>
                  </a:cubicBezTo>
                  <a:cubicBezTo>
                    <a:pt x="59" y="1522"/>
                    <a:pt x="63" y="1521"/>
                    <a:pt x="66" y="1517"/>
                  </a:cubicBezTo>
                  <a:cubicBezTo>
                    <a:pt x="46" y="1011"/>
                    <a:pt x="33" y="511"/>
                    <a:pt x="14" y="11"/>
                  </a:cubicBezTo>
                  <a:cubicBezTo>
                    <a:pt x="14" y="4"/>
                    <a:pt x="11" y="1"/>
                    <a:pt x="7" y="1"/>
                  </a:cubicBez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9" name="Picture 1028" descr="A brain vs. dementia&#10;&#10;Description automatically generated">
            <a:extLst>
              <a:ext uri="{FF2B5EF4-FFF2-40B4-BE49-F238E27FC236}">
                <a16:creationId xmlns:a16="http://schemas.microsoft.com/office/drawing/2014/main" id="{297348C1-93B5-44F8-9A9C-6E611437F98D}"/>
              </a:ext>
            </a:extLst>
          </p:cNvPr>
          <p:cNvPicPr>
            <a:picLocks noChangeAspect="1"/>
          </p:cNvPicPr>
          <p:nvPr/>
        </p:nvPicPr>
        <p:blipFill>
          <a:blip r:embed="rId4"/>
          <a:stretch>
            <a:fillRect/>
          </a:stretch>
        </p:blipFill>
        <p:spPr>
          <a:xfrm>
            <a:off x="486723" y="2441054"/>
            <a:ext cx="4397201" cy="2160443"/>
          </a:xfrm>
          <a:prstGeom prst="rect">
            <a:avLst/>
          </a:prstGeom>
        </p:spPr>
      </p:pic>
    </p:spTree>
    <p:extLst>
      <p:ext uri="{BB962C8B-B14F-4D97-AF65-F5344CB8AC3E}">
        <p14:creationId xmlns:p14="http://schemas.microsoft.com/office/powerpoint/2010/main" val="38671778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4"/>
                                        </p:tgtEl>
                                        <p:attrNameLst>
                                          <p:attrName>style.visibility</p:attrName>
                                        </p:attrNameLst>
                                      </p:cBhvr>
                                      <p:to>
                                        <p:strVal val="visible"/>
                                      </p:to>
                                    </p:set>
                                    <p:animEffect transition="in" filter="fade">
                                      <p:cBhvr>
                                        <p:cTn id="7" dur="1000"/>
                                        <p:tgtEl>
                                          <p:spTgt spid="1054"/>
                                        </p:tgtEl>
                                      </p:cBhvr>
                                    </p:animEffect>
                                    <p:anim calcmode="lin" valueType="num">
                                      <p:cBhvr>
                                        <p:cTn id="8" dur="1000" fill="hold"/>
                                        <p:tgtEl>
                                          <p:spTgt spid="1054"/>
                                        </p:tgtEl>
                                        <p:attrNameLst>
                                          <p:attrName>ppt_x</p:attrName>
                                        </p:attrNameLst>
                                      </p:cBhvr>
                                      <p:tavLst>
                                        <p:tav tm="0">
                                          <p:val>
                                            <p:strVal val="#ppt_x"/>
                                          </p:val>
                                        </p:tav>
                                        <p:tav tm="100000">
                                          <p:val>
                                            <p:strVal val="#ppt_x"/>
                                          </p:val>
                                        </p:tav>
                                      </p:tavLst>
                                    </p:anim>
                                    <p:anim calcmode="lin" valueType="num">
                                      <p:cBhvr>
                                        <p:cTn id="9" dur="1000" fill="hold"/>
                                        <p:tgtEl>
                                          <p:spTgt spid="10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55">
                                            <p:txEl>
                                              <p:pRg st="0" end="0"/>
                                            </p:txEl>
                                          </p:spTgt>
                                        </p:tgtEl>
                                        <p:attrNameLst>
                                          <p:attrName>style.visibility</p:attrName>
                                        </p:attrNameLst>
                                      </p:cBhvr>
                                      <p:to>
                                        <p:strVal val="visible"/>
                                      </p:to>
                                    </p:set>
                                    <p:animEffect transition="in" filter="fade">
                                      <p:cBhvr>
                                        <p:cTn id="14" dur="1000"/>
                                        <p:tgtEl>
                                          <p:spTgt spid="1055">
                                            <p:txEl>
                                              <p:pRg st="0" end="0"/>
                                            </p:txEl>
                                          </p:spTgt>
                                        </p:tgtEl>
                                      </p:cBhvr>
                                    </p:animEffect>
                                    <p:anim calcmode="lin" valueType="num">
                                      <p:cBhvr>
                                        <p:cTn id="15" dur="1000" fill="hold"/>
                                        <p:tgtEl>
                                          <p:spTgt spid="105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5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 grpId="0"/>
      <p:bldP spid="105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28107EC-1ACE-4AA8-D123-234AEFD39B7D}"/>
              </a:ext>
            </a:extLst>
          </p:cNvPr>
          <p:cNvSpPr>
            <a:spLocks noGrp="1"/>
          </p:cNvSpPr>
          <p:nvPr>
            <p:ph type="subTitle" idx="1"/>
          </p:nvPr>
        </p:nvSpPr>
        <p:spPr>
          <a:xfrm>
            <a:off x="1703990" y="3781065"/>
            <a:ext cx="5595970" cy="1007140"/>
          </a:xfrm>
        </p:spPr>
        <p:txBody>
          <a:bodyPr/>
          <a:lstStyle/>
          <a:p>
            <a:r>
              <a:rPr lang="en-US" b="1" dirty="0"/>
              <a:t>Feature selection using random forest for SNPs  </a:t>
            </a:r>
          </a:p>
        </p:txBody>
      </p:sp>
      <p:pic>
        <p:nvPicPr>
          <p:cNvPr id="5" name="Picture 4" descr="A diagram of a tree&#10;&#10;Description automatically generated">
            <a:extLst>
              <a:ext uri="{FF2B5EF4-FFF2-40B4-BE49-F238E27FC236}">
                <a16:creationId xmlns:a16="http://schemas.microsoft.com/office/drawing/2014/main" id="{AD2760ED-BF4F-D7E4-D685-E0B044B3A623}"/>
              </a:ext>
            </a:extLst>
          </p:cNvPr>
          <p:cNvPicPr>
            <a:picLocks noChangeAspect="1"/>
          </p:cNvPicPr>
          <p:nvPr/>
        </p:nvPicPr>
        <p:blipFill>
          <a:blip r:embed="rId2"/>
          <a:stretch>
            <a:fillRect/>
          </a:stretch>
        </p:blipFill>
        <p:spPr>
          <a:xfrm>
            <a:off x="1522945" y="483510"/>
            <a:ext cx="6098110" cy="3297555"/>
          </a:xfrm>
          <a:prstGeom prst="rect">
            <a:avLst/>
          </a:prstGeom>
        </p:spPr>
      </p:pic>
    </p:spTree>
    <p:extLst>
      <p:ext uri="{BB962C8B-B14F-4D97-AF65-F5344CB8AC3E}">
        <p14:creationId xmlns:p14="http://schemas.microsoft.com/office/powerpoint/2010/main" val="3914785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D81BEFA-7455-2E4B-7A6E-CF1E01480723}"/>
              </a:ext>
            </a:extLst>
          </p:cNvPr>
          <p:cNvSpPr>
            <a:spLocks noGrp="1"/>
          </p:cNvSpPr>
          <p:nvPr>
            <p:ph type="subTitle" idx="1"/>
          </p:nvPr>
        </p:nvSpPr>
        <p:spPr>
          <a:xfrm>
            <a:off x="0" y="2904765"/>
            <a:ext cx="5488500" cy="336600"/>
          </a:xfrm>
        </p:spPr>
        <p:txBody>
          <a:bodyPr/>
          <a:lstStyle/>
          <a:p>
            <a:pPr algn="ctr"/>
            <a:r>
              <a:rPr lang="en-US" b="1" dirty="0"/>
              <a:t>Produce 41 feature </a:t>
            </a:r>
          </a:p>
          <a:p>
            <a:endParaRPr lang="en-US" dirty="0"/>
          </a:p>
        </p:txBody>
      </p:sp>
      <p:sp>
        <p:nvSpPr>
          <p:cNvPr id="4" name="Title 1">
            <a:extLst>
              <a:ext uri="{FF2B5EF4-FFF2-40B4-BE49-F238E27FC236}">
                <a16:creationId xmlns:a16="http://schemas.microsoft.com/office/drawing/2014/main" id="{798F5F62-9EBB-F19A-C52C-75437B6FD212}"/>
              </a:ext>
            </a:extLst>
          </p:cNvPr>
          <p:cNvSpPr>
            <a:spLocks noGrp="1"/>
          </p:cNvSpPr>
          <p:nvPr>
            <p:ph type="ctrTitle"/>
          </p:nvPr>
        </p:nvSpPr>
        <p:spPr>
          <a:xfrm>
            <a:off x="652780" y="403861"/>
            <a:ext cx="4003040" cy="2575559"/>
          </a:xfrm>
        </p:spPr>
        <p:txBody>
          <a:bodyPr/>
          <a:lstStyle/>
          <a:p>
            <a:r>
              <a:rPr lang="en-US" sz="1200" b="0" dirty="0"/>
              <a:t>[’rs1150895’, ’rs12126925’, ’rs12405469’, ’rs1295640’, ’rs16846644’, ’rs1783016’,</a:t>
            </a:r>
            <a:br>
              <a:rPr lang="en-US" sz="1200" b="0" dirty="0"/>
            </a:br>
            <a:r>
              <a:rPr lang="en-US" sz="1200" b="0" dirty="0"/>
              <a:t>’rs1783025’, ’rs2014146’, ’rs2073489’, ’rs2156079’, ’rs216762’, ’rs2234983’, ’rs2256331’,</a:t>
            </a:r>
            <a:br>
              <a:rPr lang="en-US" sz="1200" b="0" dirty="0"/>
            </a:br>
            <a:r>
              <a:rPr lang="en-US" sz="1200" b="0" dirty="0"/>
              <a:t>’rs2313007’, ’rs2802268’, ’rs2829973’, ’rs2829997’, ’rs2830000’, ’rs2830008’, ’rs2830012’,</a:t>
            </a:r>
            <a:br>
              <a:rPr lang="en-US" sz="1200" b="0" dirty="0"/>
            </a:br>
            <a:r>
              <a:rPr lang="en-US" sz="1200" b="0" dirty="0"/>
              <a:t>’rs2830028’, ’rs2830033’, ’rs2830036’, ’rs2830038’, ’rs2830044’, ’rs2830052’, ’rs2830088’,</a:t>
            </a:r>
            <a:br>
              <a:rPr lang="en-US" sz="1200" b="0" dirty="0"/>
            </a:br>
            <a:r>
              <a:rPr lang="en-US" sz="1200" b="0" dirty="0"/>
              <a:t>’rs362350’, ’rs362393’, ’rs373521’, ’rs3787620’, ’rs380417’, ’rs439401’, ’rs440666’,</a:t>
            </a:r>
            <a:br>
              <a:rPr lang="en-US" sz="1200" b="0" dirty="0"/>
            </a:br>
            <a:r>
              <a:rPr lang="en-US" sz="1200" b="0" dirty="0"/>
              <a:t>’rs452987’, ’rs466448’, ’rs466609’, ’rs7276036’, ’rs7278838’, ’rs8006497’, ’rs8106922’,</a:t>
            </a:r>
            <a:br>
              <a:rPr lang="en-US" sz="1200" b="0" dirty="0"/>
            </a:br>
            <a:r>
              <a:rPr lang="en-US" sz="1200" b="0" dirty="0"/>
              <a:t>’Sex’, ’Age’]</a:t>
            </a:r>
          </a:p>
        </p:txBody>
      </p:sp>
    </p:spTree>
    <p:extLst>
      <p:ext uri="{BB962C8B-B14F-4D97-AF65-F5344CB8AC3E}">
        <p14:creationId xmlns:p14="http://schemas.microsoft.com/office/powerpoint/2010/main" val="2912744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sp>
        <p:nvSpPr>
          <p:cNvPr id="1108" name="Google Shape;1108;p42"/>
          <p:cNvSpPr/>
          <p:nvPr/>
        </p:nvSpPr>
        <p:spPr>
          <a:xfrm>
            <a:off x="77089" y="1158268"/>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2"/>
          <p:cNvSpPr txBox="1">
            <a:spLocks noGrp="1"/>
          </p:cNvSpPr>
          <p:nvPr>
            <p:ph type="title"/>
          </p:nvPr>
        </p:nvSpPr>
        <p:spPr>
          <a:xfrm>
            <a:off x="291735" y="3032356"/>
            <a:ext cx="45516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latin typeface="Arial Rounded MT Bold" panose="020F0704030504030204" pitchFamily="34" charset="0"/>
              </a:rPr>
              <a:t>preprocessing</a:t>
            </a:r>
          </a:p>
        </p:txBody>
      </p:sp>
      <p:sp>
        <p:nvSpPr>
          <p:cNvPr id="1111" name="Google Shape;1111;p42"/>
          <p:cNvSpPr txBox="1">
            <a:spLocks noGrp="1"/>
          </p:cNvSpPr>
          <p:nvPr>
            <p:ph type="title" idx="2"/>
          </p:nvPr>
        </p:nvSpPr>
        <p:spPr>
          <a:xfrm>
            <a:off x="263867" y="1646062"/>
            <a:ext cx="2112249"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chemeClr val="dk1"/>
                </a:solidFill>
                <a:latin typeface="Arial Rounded MT Bold" panose="020F0704030504030204" pitchFamily="34" charset="0"/>
              </a:rPr>
              <a:t>MRIs</a:t>
            </a:r>
            <a:endParaRPr sz="4400" dirty="0">
              <a:solidFill>
                <a:schemeClr val="dk1"/>
              </a:solidFill>
              <a:latin typeface="Arial Rounded MT Bold" panose="020F0704030504030204" pitchFamily="34" charset="0"/>
            </a:endParaRPr>
          </a:p>
        </p:txBody>
      </p:sp>
      <p:sp>
        <p:nvSpPr>
          <p:cNvPr id="1035" name="Google Shape;1799;p42">
            <a:extLst>
              <a:ext uri="{FF2B5EF4-FFF2-40B4-BE49-F238E27FC236}">
                <a16:creationId xmlns:a16="http://schemas.microsoft.com/office/drawing/2014/main" id="{91BDC7E6-30DB-7903-F358-5B6AE03F58A6}"/>
              </a:ext>
            </a:extLst>
          </p:cNvPr>
          <p:cNvSpPr/>
          <p:nvPr/>
        </p:nvSpPr>
        <p:spPr>
          <a:xfrm>
            <a:off x="6114808" y="4131844"/>
            <a:ext cx="2148600" cy="2430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802;p42">
            <a:extLst>
              <a:ext uri="{FF2B5EF4-FFF2-40B4-BE49-F238E27FC236}">
                <a16:creationId xmlns:a16="http://schemas.microsoft.com/office/drawing/2014/main" id="{52C42527-ED31-CBB1-01A7-EA129DAC1DB9}"/>
              </a:ext>
            </a:extLst>
          </p:cNvPr>
          <p:cNvSpPr/>
          <p:nvPr/>
        </p:nvSpPr>
        <p:spPr>
          <a:xfrm>
            <a:off x="6375879" y="862107"/>
            <a:ext cx="1626457" cy="3419286"/>
          </a:xfrm>
          <a:custGeom>
            <a:avLst/>
            <a:gdLst/>
            <a:ahLst/>
            <a:cxnLst/>
            <a:rect l="l" t="t" r="r" b="b"/>
            <a:pathLst>
              <a:path w="13970" h="29369" extrusionOk="0">
                <a:moveTo>
                  <a:pt x="9565" y="1"/>
                </a:moveTo>
                <a:cubicBezTo>
                  <a:pt x="9521" y="1"/>
                  <a:pt x="9476" y="2"/>
                  <a:pt x="9430" y="3"/>
                </a:cubicBezTo>
                <a:cubicBezTo>
                  <a:pt x="5196" y="179"/>
                  <a:pt x="0" y="9083"/>
                  <a:pt x="338" y="17350"/>
                </a:cubicBezTo>
                <a:cubicBezTo>
                  <a:pt x="500" y="21247"/>
                  <a:pt x="1410" y="26598"/>
                  <a:pt x="5235" y="28592"/>
                </a:cubicBezTo>
                <a:cubicBezTo>
                  <a:pt x="6169" y="29081"/>
                  <a:pt x="7275" y="29368"/>
                  <a:pt x="8358" y="29368"/>
                </a:cubicBezTo>
                <a:cubicBezTo>
                  <a:pt x="9737" y="29368"/>
                  <a:pt x="11080" y="28902"/>
                  <a:pt x="11989" y="27793"/>
                </a:cubicBezTo>
                <a:cubicBezTo>
                  <a:pt x="12691" y="26942"/>
                  <a:pt x="13093" y="25877"/>
                  <a:pt x="13314" y="24793"/>
                </a:cubicBezTo>
                <a:cubicBezTo>
                  <a:pt x="13970" y="21623"/>
                  <a:pt x="13210" y="18402"/>
                  <a:pt x="13145" y="15213"/>
                </a:cubicBezTo>
                <a:cubicBezTo>
                  <a:pt x="13132" y="14583"/>
                  <a:pt x="13145" y="13953"/>
                  <a:pt x="13171" y="13330"/>
                </a:cubicBezTo>
                <a:cubicBezTo>
                  <a:pt x="13269" y="10830"/>
                  <a:pt x="13561" y="8342"/>
                  <a:pt x="13320" y="5829"/>
                </a:cubicBezTo>
                <a:cubicBezTo>
                  <a:pt x="13103" y="3636"/>
                  <a:pt x="12395" y="1"/>
                  <a:pt x="9565"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37" name="Google Shape;1803;p42">
            <a:extLst>
              <a:ext uri="{FF2B5EF4-FFF2-40B4-BE49-F238E27FC236}">
                <a16:creationId xmlns:a16="http://schemas.microsoft.com/office/drawing/2014/main" id="{F75F5910-E50A-7514-A4B4-FA9DE420B34A}"/>
              </a:ext>
            </a:extLst>
          </p:cNvPr>
          <p:cNvGrpSpPr/>
          <p:nvPr/>
        </p:nvGrpSpPr>
        <p:grpSpPr>
          <a:xfrm>
            <a:off x="6624484" y="1158268"/>
            <a:ext cx="1129246" cy="3119583"/>
            <a:chOff x="3947846" y="1479200"/>
            <a:chExt cx="1177156" cy="3252276"/>
          </a:xfrm>
        </p:grpSpPr>
        <p:sp>
          <p:nvSpPr>
            <p:cNvPr id="1038" name="Google Shape;1804;p42">
              <a:extLst>
                <a:ext uri="{FF2B5EF4-FFF2-40B4-BE49-F238E27FC236}">
                  <a16:creationId xmlns:a16="http://schemas.microsoft.com/office/drawing/2014/main" id="{F84E952E-E8B2-2BFF-5389-82972828664B}"/>
                </a:ext>
              </a:extLst>
            </p:cNvPr>
            <p:cNvSpPr/>
            <p:nvPr/>
          </p:nvSpPr>
          <p:spPr>
            <a:xfrm>
              <a:off x="4201881" y="1574201"/>
              <a:ext cx="425766" cy="413542"/>
            </a:xfrm>
            <a:custGeom>
              <a:avLst/>
              <a:gdLst/>
              <a:ahLst/>
              <a:cxnLst/>
              <a:rect l="l" t="t" r="r" b="b"/>
              <a:pathLst>
                <a:path w="3657" h="3552" extrusionOk="0">
                  <a:moveTo>
                    <a:pt x="1729" y="1"/>
                  </a:moveTo>
                  <a:cubicBezTo>
                    <a:pt x="1411" y="1"/>
                    <a:pt x="1086" y="90"/>
                    <a:pt x="844" y="236"/>
                  </a:cubicBezTo>
                  <a:cubicBezTo>
                    <a:pt x="214" y="619"/>
                    <a:pt x="0" y="1470"/>
                    <a:pt x="494" y="2048"/>
                  </a:cubicBezTo>
                  <a:cubicBezTo>
                    <a:pt x="987" y="2626"/>
                    <a:pt x="1851" y="2710"/>
                    <a:pt x="2345" y="3301"/>
                  </a:cubicBezTo>
                  <a:cubicBezTo>
                    <a:pt x="2446" y="3421"/>
                    <a:pt x="2570" y="3551"/>
                    <a:pt x="2725" y="3551"/>
                  </a:cubicBezTo>
                  <a:cubicBezTo>
                    <a:pt x="2739" y="3551"/>
                    <a:pt x="2753" y="3550"/>
                    <a:pt x="2767" y="3548"/>
                  </a:cubicBezTo>
                  <a:cubicBezTo>
                    <a:pt x="2942" y="3515"/>
                    <a:pt x="3027" y="3347"/>
                    <a:pt x="3091" y="3204"/>
                  </a:cubicBezTo>
                  <a:cubicBezTo>
                    <a:pt x="3293" y="2808"/>
                    <a:pt x="3429" y="2385"/>
                    <a:pt x="3507" y="1944"/>
                  </a:cubicBezTo>
                  <a:cubicBezTo>
                    <a:pt x="3585" y="1528"/>
                    <a:pt x="3657" y="1054"/>
                    <a:pt x="3416" y="677"/>
                  </a:cubicBezTo>
                  <a:cubicBezTo>
                    <a:pt x="3289" y="469"/>
                    <a:pt x="3055" y="332"/>
                    <a:pt x="2822" y="332"/>
                  </a:cubicBezTo>
                  <a:cubicBezTo>
                    <a:pt x="2757" y="332"/>
                    <a:pt x="2693" y="343"/>
                    <a:pt x="2630" y="366"/>
                  </a:cubicBezTo>
                  <a:cubicBezTo>
                    <a:pt x="2417" y="108"/>
                    <a:pt x="2077" y="1"/>
                    <a:pt x="172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805;p42">
              <a:extLst>
                <a:ext uri="{FF2B5EF4-FFF2-40B4-BE49-F238E27FC236}">
                  <a16:creationId xmlns:a16="http://schemas.microsoft.com/office/drawing/2014/main" id="{4356FBEF-B5CF-42AD-2FF2-9A928DC99F19}"/>
                </a:ext>
              </a:extLst>
            </p:cNvPr>
            <p:cNvSpPr/>
            <p:nvPr/>
          </p:nvSpPr>
          <p:spPr>
            <a:xfrm>
              <a:off x="4251710" y="1636371"/>
              <a:ext cx="315395" cy="504819"/>
            </a:xfrm>
            <a:custGeom>
              <a:avLst/>
              <a:gdLst/>
              <a:ahLst/>
              <a:cxnLst/>
              <a:rect l="l" t="t" r="r" b="b"/>
              <a:pathLst>
                <a:path w="2709" h="4336" extrusionOk="0">
                  <a:moveTo>
                    <a:pt x="1374" y="1"/>
                  </a:moveTo>
                  <a:cubicBezTo>
                    <a:pt x="746" y="1"/>
                    <a:pt x="76" y="379"/>
                    <a:pt x="59" y="825"/>
                  </a:cubicBezTo>
                  <a:cubicBezTo>
                    <a:pt x="1" y="2241"/>
                    <a:pt x="280" y="2780"/>
                    <a:pt x="715" y="3053"/>
                  </a:cubicBezTo>
                  <a:cubicBezTo>
                    <a:pt x="1215" y="3365"/>
                    <a:pt x="1494" y="3274"/>
                    <a:pt x="1611" y="4066"/>
                  </a:cubicBezTo>
                  <a:cubicBezTo>
                    <a:pt x="1724" y="4249"/>
                    <a:pt x="1908" y="4336"/>
                    <a:pt x="2090" y="4336"/>
                  </a:cubicBezTo>
                  <a:cubicBezTo>
                    <a:pt x="2327" y="4336"/>
                    <a:pt x="2561" y="4189"/>
                    <a:pt x="2631" y="3917"/>
                  </a:cubicBezTo>
                  <a:cubicBezTo>
                    <a:pt x="2534" y="3287"/>
                    <a:pt x="2560" y="2637"/>
                    <a:pt x="2709" y="2020"/>
                  </a:cubicBezTo>
                  <a:cubicBezTo>
                    <a:pt x="2709" y="2020"/>
                    <a:pt x="2488" y="708"/>
                    <a:pt x="2248" y="384"/>
                  </a:cubicBezTo>
                  <a:cubicBezTo>
                    <a:pt x="2042" y="112"/>
                    <a:pt x="1714" y="1"/>
                    <a:pt x="1374"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806;p42">
              <a:extLst>
                <a:ext uri="{FF2B5EF4-FFF2-40B4-BE49-F238E27FC236}">
                  <a16:creationId xmlns:a16="http://schemas.microsoft.com/office/drawing/2014/main" id="{B93777B2-99CD-AD96-735B-28C9173FEB45}"/>
                </a:ext>
              </a:extLst>
            </p:cNvPr>
            <p:cNvSpPr/>
            <p:nvPr/>
          </p:nvSpPr>
          <p:spPr>
            <a:xfrm>
              <a:off x="4234363" y="1650390"/>
              <a:ext cx="343337" cy="184253"/>
            </a:xfrm>
            <a:custGeom>
              <a:avLst/>
              <a:gdLst/>
              <a:ahLst/>
              <a:cxnLst/>
              <a:rect l="l" t="t" r="r" b="b"/>
              <a:pathLst>
                <a:path w="2949" h="1821" extrusionOk="0">
                  <a:moveTo>
                    <a:pt x="1678" y="0"/>
                  </a:moveTo>
                  <a:cubicBezTo>
                    <a:pt x="1098" y="0"/>
                    <a:pt x="472" y="181"/>
                    <a:pt x="293" y="521"/>
                  </a:cubicBezTo>
                  <a:cubicBezTo>
                    <a:pt x="0" y="1080"/>
                    <a:pt x="163" y="1365"/>
                    <a:pt x="163" y="1365"/>
                  </a:cubicBezTo>
                  <a:cubicBezTo>
                    <a:pt x="194" y="1367"/>
                    <a:pt x="226" y="1368"/>
                    <a:pt x="257" y="1368"/>
                  </a:cubicBezTo>
                  <a:cubicBezTo>
                    <a:pt x="1066" y="1368"/>
                    <a:pt x="1741" y="820"/>
                    <a:pt x="1741" y="820"/>
                  </a:cubicBezTo>
                  <a:lnTo>
                    <a:pt x="1741" y="820"/>
                  </a:lnTo>
                  <a:cubicBezTo>
                    <a:pt x="1658" y="919"/>
                    <a:pt x="1739" y="1055"/>
                    <a:pt x="1848" y="1055"/>
                  </a:cubicBezTo>
                  <a:cubicBezTo>
                    <a:pt x="1868" y="1055"/>
                    <a:pt x="1889" y="1051"/>
                    <a:pt x="1910" y="1041"/>
                  </a:cubicBezTo>
                  <a:cubicBezTo>
                    <a:pt x="2059" y="976"/>
                    <a:pt x="2176" y="859"/>
                    <a:pt x="2254" y="716"/>
                  </a:cubicBezTo>
                  <a:cubicBezTo>
                    <a:pt x="2254" y="716"/>
                    <a:pt x="2351" y="1632"/>
                    <a:pt x="2748" y="1820"/>
                  </a:cubicBezTo>
                  <a:lnTo>
                    <a:pt x="2949" y="1606"/>
                  </a:lnTo>
                  <a:cubicBezTo>
                    <a:pt x="2949" y="1606"/>
                    <a:pt x="2825" y="1080"/>
                    <a:pt x="2748" y="664"/>
                  </a:cubicBezTo>
                  <a:cubicBezTo>
                    <a:pt x="2663" y="248"/>
                    <a:pt x="2371" y="28"/>
                    <a:pt x="1767" y="2"/>
                  </a:cubicBezTo>
                  <a:cubicBezTo>
                    <a:pt x="1738" y="1"/>
                    <a:pt x="1708" y="0"/>
                    <a:pt x="1678"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807;p42">
              <a:extLst>
                <a:ext uri="{FF2B5EF4-FFF2-40B4-BE49-F238E27FC236}">
                  <a16:creationId xmlns:a16="http://schemas.microsoft.com/office/drawing/2014/main" id="{64216328-F315-4CF8-21F8-C7239F84B4DE}"/>
                </a:ext>
              </a:extLst>
            </p:cNvPr>
            <p:cNvSpPr/>
            <p:nvPr/>
          </p:nvSpPr>
          <p:spPr>
            <a:xfrm>
              <a:off x="4396191" y="1839063"/>
              <a:ext cx="24333" cy="25031"/>
            </a:xfrm>
            <a:custGeom>
              <a:avLst/>
              <a:gdLst/>
              <a:ahLst/>
              <a:cxnLst/>
              <a:rect l="l" t="t" r="r" b="b"/>
              <a:pathLst>
                <a:path w="209" h="215" extrusionOk="0">
                  <a:moveTo>
                    <a:pt x="104" y="0"/>
                  </a:moveTo>
                  <a:cubicBezTo>
                    <a:pt x="46" y="0"/>
                    <a:pt x="0" y="52"/>
                    <a:pt x="0" y="110"/>
                  </a:cubicBezTo>
                  <a:cubicBezTo>
                    <a:pt x="0" y="162"/>
                    <a:pt x="46" y="214"/>
                    <a:pt x="104" y="214"/>
                  </a:cubicBezTo>
                  <a:cubicBezTo>
                    <a:pt x="163" y="214"/>
                    <a:pt x="208" y="162"/>
                    <a:pt x="208" y="110"/>
                  </a:cubicBezTo>
                  <a:cubicBezTo>
                    <a:pt x="208" y="52"/>
                    <a:pt x="163" y="0"/>
                    <a:pt x="104" y="0"/>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808;p42">
              <a:extLst>
                <a:ext uri="{FF2B5EF4-FFF2-40B4-BE49-F238E27FC236}">
                  <a16:creationId xmlns:a16="http://schemas.microsoft.com/office/drawing/2014/main" id="{A6C60173-DA35-1F8A-556F-73E84F446E24}"/>
                </a:ext>
              </a:extLst>
            </p:cNvPr>
            <p:cNvSpPr/>
            <p:nvPr/>
          </p:nvSpPr>
          <p:spPr>
            <a:xfrm>
              <a:off x="4298395" y="1853150"/>
              <a:ext cx="29805" cy="24566"/>
            </a:xfrm>
            <a:custGeom>
              <a:avLst/>
              <a:gdLst/>
              <a:ahLst/>
              <a:cxnLst/>
              <a:rect l="l" t="t" r="r" b="b"/>
              <a:pathLst>
                <a:path w="256" h="211" extrusionOk="0">
                  <a:moveTo>
                    <a:pt x="151" y="0"/>
                  </a:moveTo>
                  <a:cubicBezTo>
                    <a:pt x="145" y="0"/>
                    <a:pt x="138" y="1"/>
                    <a:pt x="132" y="2"/>
                  </a:cubicBezTo>
                  <a:cubicBezTo>
                    <a:pt x="0" y="28"/>
                    <a:pt x="26" y="211"/>
                    <a:pt x="146" y="211"/>
                  </a:cubicBezTo>
                  <a:cubicBezTo>
                    <a:pt x="150" y="211"/>
                    <a:pt x="154" y="211"/>
                    <a:pt x="158" y="210"/>
                  </a:cubicBezTo>
                  <a:cubicBezTo>
                    <a:pt x="217" y="197"/>
                    <a:pt x="256" y="145"/>
                    <a:pt x="249" y="87"/>
                  </a:cubicBezTo>
                  <a:cubicBezTo>
                    <a:pt x="243" y="41"/>
                    <a:pt x="197" y="0"/>
                    <a:pt x="151" y="0"/>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809;p42">
              <a:extLst>
                <a:ext uri="{FF2B5EF4-FFF2-40B4-BE49-F238E27FC236}">
                  <a16:creationId xmlns:a16="http://schemas.microsoft.com/office/drawing/2014/main" id="{DC004AE2-8475-F0F7-D583-4EB161EFDE46}"/>
                </a:ext>
              </a:extLst>
            </p:cNvPr>
            <p:cNvSpPr/>
            <p:nvPr/>
          </p:nvSpPr>
          <p:spPr>
            <a:xfrm>
              <a:off x="4305031" y="1858157"/>
              <a:ext cx="9547" cy="9081"/>
            </a:xfrm>
            <a:custGeom>
              <a:avLst/>
              <a:gdLst/>
              <a:ahLst/>
              <a:cxnLst/>
              <a:rect l="l" t="t" r="r" b="b"/>
              <a:pathLst>
                <a:path w="82" h="78" extrusionOk="0">
                  <a:moveTo>
                    <a:pt x="44" y="0"/>
                  </a:moveTo>
                  <a:cubicBezTo>
                    <a:pt x="22" y="0"/>
                    <a:pt x="0" y="15"/>
                    <a:pt x="4" y="44"/>
                  </a:cubicBezTo>
                  <a:cubicBezTo>
                    <a:pt x="10" y="61"/>
                    <a:pt x="25" y="78"/>
                    <a:pt x="42" y="78"/>
                  </a:cubicBezTo>
                  <a:cubicBezTo>
                    <a:pt x="44" y="78"/>
                    <a:pt x="47" y="77"/>
                    <a:pt x="49" y="76"/>
                  </a:cubicBezTo>
                  <a:cubicBezTo>
                    <a:pt x="69" y="76"/>
                    <a:pt x="82" y="57"/>
                    <a:pt x="82" y="31"/>
                  </a:cubicBezTo>
                  <a:cubicBezTo>
                    <a:pt x="79" y="10"/>
                    <a:pt x="61"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810;p42">
              <a:extLst>
                <a:ext uri="{FF2B5EF4-FFF2-40B4-BE49-F238E27FC236}">
                  <a16:creationId xmlns:a16="http://schemas.microsoft.com/office/drawing/2014/main" id="{1BC717A7-ACDC-1403-FC1A-61CBBB1A81A4}"/>
                </a:ext>
              </a:extLst>
            </p:cNvPr>
            <p:cNvSpPr/>
            <p:nvPr/>
          </p:nvSpPr>
          <p:spPr>
            <a:xfrm>
              <a:off x="4276741" y="1805184"/>
              <a:ext cx="52973" cy="31085"/>
            </a:xfrm>
            <a:custGeom>
              <a:avLst/>
              <a:gdLst/>
              <a:ahLst/>
              <a:cxnLst/>
              <a:rect l="l" t="t" r="r" b="b"/>
              <a:pathLst>
                <a:path w="455" h="267" extrusionOk="0">
                  <a:moveTo>
                    <a:pt x="390" y="0"/>
                  </a:moveTo>
                  <a:cubicBezTo>
                    <a:pt x="374" y="0"/>
                    <a:pt x="359" y="9"/>
                    <a:pt x="351" y="25"/>
                  </a:cubicBezTo>
                  <a:cubicBezTo>
                    <a:pt x="312" y="83"/>
                    <a:pt x="260" y="122"/>
                    <a:pt x="195" y="135"/>
                  </a:cubicBezTo>
                  <a:cubicBezTo>
                    <a:pt x="176" y="143"/>
                    <a:pt x="157" y="146"/>
                    <a:pt x="138" y="146"/>
                  </a:cubicBezTo>
                  <a:cubicBezTo>
                    <a:pt x="124" y="146"/>
                    <a:pt x="111" y="144"/>
                    <a:pt x="98" y="142"/>
                  </a:cubicBezTo>
                  <a:cubicBezTo>
                    <a:pt x="85" y="142"/>
                    <a:pt x="70" y="138"/>
                    <a:pt x="56" y="138"/>
                  </a:cubicBezTo>
                  <a:cubicBezTo>
                    <a:pt x="42" y="138"/>
                    <a:pt x="29" y="142"/>
                    <a:pt x="20" y="155"/>
                  </a:cubicBezTo>
                  <a:cubicBezTo>
                    <a:pt x="13" y="155"/>
                    <a:pt x="7" y="168"/>
                    <a:pt x="7" y="174"/>
                  </a:cubicBezTo>
                  <a:cubicBezTo>
                    <a:pt x="0" y="207"/>
                    <a:pt x="13" y="233"/>
                    <a:pt x="46" y="252"/>
                  </a:cubicBezTo>
                  <a:cubicBezTo>
                    <a:pt x="77" y="262"/>
                    <a:pt x="110" y="266"/>
                    <a:pt x="142" y="266"/>
                  </a:cubicBezTo>
                  <a:cubicBezTo>
                    <a:pt x="263" y="266"/>
                    <a:pt x="380" y="202"/>
                    <a:pt x="442" y="90"/>
                  </a:cubicBezTo>
                  <a:cubicBezTo>
                    <a:pt x="455" y="64"/>
                    <a:pt x="448" y="31"/>
                    <a:pt x="422" y="12"/>
                  </a:cubicBezTo>
                  <a:cubicBezTo>
                    <a:pt x="412" y="4"/>
                    <a:pt x="40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811;p42">
              <a:extLst>
                <a:ext uri="{FF2B5EF4-FFF2-40B4-BE49-F238E27FC236}">
                  <a16:creationId xmlns:a16="http://schemas.microsoft.com/office/drawing/2014/main" id="{D1F9BFA3-920B-84B9-958B-43DB3C695C23}"/>
                </a:ext>
              </a:extLst>
            </p:cNvPr>
            <p:cNvSpPr/>
            <p:nvPr/>
          </p:nvSpPr>
          <p:spPr>
            <a:xfrm>
              <a:off x="4372673" y="1792145"/>
              <a:ext cx="62869" cy="27942"/>
            </a:xfrm>
            <a:custGeom>
              <a:avLst/>
              <a:gdLst/>
              <a:ahLst/>
              <a:cxnLst/>
              <a:rect l="l" t="t" r="r" b="b"/>
              <a:pathLst>
                <a:path w="540" h="240" extrusionOk="0">
                  <a:moveTo>
                    <a:pt x="67" y="0"/>
                  </a:moveTo>
                  <a:cubicBezTo>
                    <a:pt x="51" y="0"/>
                    <a:pt x="37" y="7"/>
                    <a:pt x="27" y="20"/>
                  </a:cubicBezTo>
                  <a:cubicBezTo>
                    <a:pt x="1" y="46"/>
                    <a:pt x="1" y="85"/>
                    <a:pt x="27" y="111"/>
                  </a:cubicBezTo>
                  <a:cubicBezTo>
                    <a:pt x="110" y="194"/>
                    <a:pt x="224" y="239"/>
                    <a:pt x="341" y="239"/>
                  </a:cubicBezTo>
                  <a:cubicBezTo>
                    <a:pt x="397" y="239"/>
                    <a:pt x="453" y="229"/>
                    <a:pt x="507" y="208"/>
                  </a:cubicBezTo>
                  <a:cubicBezTo>
                    <a:pt x="533" y="189"/>
                    <a:pt x="540" y="150"/>
                    <a:pt x="527" y="124"/>
                  </a:cubicBezTo>
                  <a:cubicBezTo>
                    <a:pt x="520" y="111"/>
                    <a:pt x="514" y="104"/>
                    <a:pt x="507" y="104"/>
                  </a:cubicBezTo>
                  <a:cubicBezTo>
                    <a:pt x="496" y="93"/>
                    <a:pt x="484" y="89"/>
                    <a:pt x="472" y="89"/>
                  </a:cubicBezTo>
                  <a:cubicBezTo>
                    <a:pt x="454" y="89"/>
                    <a:pt x="435" y="97"/>
                    <a:pt x="417" y="104"/>
                  </a:cubicBezTo>
                  <a:cubicBezTo>
                    <a:pt x="378" y="111"/>
                    <a:pt x="345" y="111"/>
                    <a:pt x="306" y="111"/>
                  </a:cubicBezTo>
                  <a:cubicBezTo>
                    <a:pt x="235" y="104"/>
                    <a:pt x="163" y="72"/>
                    <a:pt x="111" y="20"/>
                  </a:cubicBez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812;p42">
              <a:extLst>
                <a:ext uri="{FF2B5EF4-FFF2-40B4-BE49-F238E27FC236}">
                  <a16:creationId xmlns:a16="http://schemas.microsoft.com/office/drawing/2014/main" id="{8E30DEC8-7C5F-21E9-86B5-B4FA11AAAE75}"/>
                </a:ext>
              </a:extLst>
            </p:cNvPr>
            <p:cNvSpPr/>
            <p:nvPr/>
          </p:nvSpPr>
          <p:spPr>
            <a:xfrm>
              <a:off x="4341705" y="1900767"/>
              <a:ext cx="60657" cy="29805"/>
            </a:xfrm>
            <a:custGeom>
              <a:avLst/>
              <a:gdLst/>
              <a:ahLst/>
              <a:cxnLst/>
              <a:rect l="l" t="t" r="r" b="b"/>
              <a:pathLst>
                <a:path w="521" h="256" extrusionOk="0">
                  <a:moveTo>
                    <a:pt x="333" y="1"/>
                  </a:moveTo>
                  <a:cubicBezTo>
                    <a:pt x="322" y="1"/>
                    <a:pt x="311" y="1"/>
                    <a:pt x="299" y="3"/>
                  </a:cubicBezTo>
                  <a:cubicBezTo>
                    <a:pt x="182" y="16"/>
                    <a:pt x="79" y="74"/>
                    <a:pt x="14" y="171"/>
                  </a:cubicBezTo>
                  <a:cubicBezTo>
                    <a:pt x="1" y="197"/>
                    <a:pt x="7" y="230"/>
                    <a:pt x="33" y="249"/>
                  </a:cubicBezTo>
                  <a:cubicBezTo>
                    <a:pt x="42" y="254"/>
                    <a:pt x="51" y="256"/>
                    <a:pt x="61" y="256"/>
                  </a:cubicBezTo>
                  <a:cubicBezTo>
                    <a:pt x="79" y="256"/>
                    <a:pt x="98" y="247"/>
                    <a:pt x="111" y="230"/>
                  </a:cubicBezTo>
                  <a:cubicBezTo>
                    <a:pt x="163" y="155"/>
                    <a:pt x="248" y="114"/>
                    <a:pt x="335" y="114"/>
                  </a:cubicBezTo>
                  <a:cubicBezTo>
                    <a:pt x="369" y="114"/>
                    <a:pt x="403" y="120"/>
                    <a:pt x="436" y="132"/>
                  </a:cubicBezTo>
                  <a:cubicBezTo>
                    <a:pt x="443" y="135"/>
                    <a:pt x="450" y="137"/>
                    <a:pt x="457" y="137"/>
                  </a:cubicBezTo>
                  <a:cubicBezTo>
                    <a:pt x="481" y="137"/>
                    <a:pt x="502" y="120"/>
                    <a:pt x="507" y="100"/>
                  </a:cubicBezTo>
                  <a:cubicBezTo>
                    <a:pt x="520" y="74"/>
                    <a:pt x="507" y="42"/>
                    <a:pt x="481" y="29"/>
                  </a:cubicBezTo>
                  <a:cubicBezTo>
                    <a:pt x="433" y="13"/>
                    <a:pt x="385" y="1"/>
                    <a:pt x="333" y="1"/>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813;p42">
              <a:extLst>
                <a:ext uri="{FF2B5EF4-FFF2-40B4-BE49-F238E27FC236}">
                  <a16:creationId xmlns:a16="http://schemas.microsoft.com/office/drawing/2014/main" id="{CB74A375-2FD5-5561-12D9-3D12CE4D467A}"/>
                </a:ext>
              </a:extLst>
            </p:cNvPr>
            <p:cNvSpPr/>
            <p:nvPr/>
          </p:nvSpPr>
          <p:spPr>
            <a:xfrm>
              <a:off x="4533803" y="1805883"/>
              <a:ext cx="88599" cy="87552"/>
            </a:xfrm>
            <a:custGeom>
              <a:avLst/>
              <a:gdLst/>
              <a:ahLst/>
              <a:cxnLst/>
              <a:rect l="l" t="t" r="r" b="b"/>
              <a:pathLst>
                <a:path w="761" h="752" extrusionOk="0">
                  <a:moveTo>
                    <a:pt x="450" y="0"/>
                  </a:moveTo>
                  <a:cubicBezTo>
                    <a:pt x="325" y="0"/>
                    <a:pt x="194" y="79"/>
                    <a:pt x="111" y="214"/>
                  </a:cubicBezTo>
                  <a:cubicBezTo>
                    <a:pt x="0" y="395"/>
                    <a:pt x="20" y="623"/>
                    <a:pt x="176" y="714"/>
                  </a:cubicBezTo>
                  <a:cubicBezTo>
                    <a:pt x="218" y="739"/>
                    <a:pt x="265" y="752"/>
                    <a:pt x="313" y="752"/>
                  </a:cubicBezTo>
                  <a:cubicBezTo>
                    <a:pt x="435" y="752"/>
                    <a:pt x="566" y="673"/>
                    <a:pt x="650" y="538"/>
                  </a:cubicBezTo>
                  <a:cubicBezTo>
                    <a:pt x="760" y="356"/>
                    <a:pt x="741" y="129"/>
                    <a:pt x="591" y="38"/>
                  </a:cubicBezTo>
                  <a:cubicBezTo>
                    <a:pt x="547" y="13"/>
                    <a:pt x="499" y="0"/>
                    <a:pt x="450"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814;p42">
              <a:extLst>
                <a:ext uri="{FF2B5EF4-FFF2-40B4-BE49-F238E27FC236}">
                  <a16:creationId xmlns:a16="http://schemas.microsoft.com/office/drawing/2014/main" id="{1E720F71-8B46-B3EC-8464-16C5E7B223D9}"/>
                </a:ext>
              </a:extLst>
            </p:cNvPr>
            <p:cNvSpPr/>
            <p:nvPr/>
          </p:nvSpPr>
          <p:spPr>
            <a:xfrm>
              <a:off x="4273714" y="1815546"/>
              <a:ext cx="274530" cy="203627"/>
            </a:xfrm>
            <a:custGeom>
              <a:avLst/>
              <a:gdLst/>
              <a:ahLst/>
              <a:cxnLst/>
              <a:rect l="l" t="t" r="r" b="b"/>
              <a:pathLst>
                <a:path w="2358" h="1749" extrusionOk="0">
                  <a:moveTo>
                    <a:pt x="995" y="662"/>
                  </a:moveTo>
                  <a:cubicBezTo>
                    <a:pt x="1021" y="662"/>
                    <a:pt x="1049" y="666"/>
                    <a:pt x="1078" y="676"/>
                  </a:cubicBezTo>
                  <a:cubicBezTo>
                    <a:pt x="1163" y="715"/>
                    <a:pt x="1163" y="800"/>
                    <a:pt x="1124" y="871"/>
                  </a:cubicBezTo>
                  <a:cubicBezTo>
                    <a:pt x="1085" y="955"/>
                    <a:pt x="1007" y="1020"/>
                    <a:pt x="909" y="1046"/>
                  </a:cubicBezTo>
                  <a:cubicBezTo>
                    <a:pt x="862" y="1056"/>
                    <a:pt x="814" y="1062"/>
                    <a:pt x="769" y="1062"/>
                  </a:cubicBezTo>
                  <a:cubicBezTo>
                    <a:pt x="753" y="1062"/>
                    <a:pt x="737" y="1061"/>
                    <a:pt x="721" y="1059"/>
                  </a:cubicBezTo>
                  <a:cubicBezTo>
                    <a:pt x="663" y="1059"/>
                    <a:pt x="604" y="1040"/>
                    <a:pt x="565" y="1001"/>
                  </a:cubicBezTo>
                  <a:cubicBezTo>
                    <a:pt x="526" y="949"/>
                    <a:pt x="533" y="884"/>
                    <a:pt x="572" y="838"/>
                  </a:cubicBezTo>
                  <a:cubicBezTo>
                    <a:pt x="611" y="793"/>
                    <a:pt x="663" y="761"/>
                    <a:pt x="721" y="741"/>
                  </a:cubicBezTo>
                  <a:cubicBezTo>
                    <a:pt x="779" y="715"/>
                    <a:pt x="844" y="696"/>
                    <a:pt x="916" y="676"/>
                  </a:cubicBezTo>
                  <a:cubicBezTo>
                    <a:pt x="942" y="666"/>
                    <a:pt x="968" y="662"/>
                    <a:pt x="995" y="662"/>
                  </a:cubicBezTo>
                  <a:close/>
                  <a:moveTo>
                    <a:pt x="2312" y="1"/>
                  </a:moveTo>
                  <a:cubicBezTo>
                    <a:pt x="2228" y="196"/>
                    <a:pt x="2104" y="377"/>
                    <a:pt x="1948" y="533"/>
                  </a:cubicBezTo>
                  <a:cubicBezTo>
                    <a:pt x="1826" y="641"/>
                    <a:pt x="1664" y="715"/>
                    <a:pt x="1505" y="715"/>
                  </a:cubicBezTo>
                  <a:cubicBezTo>
                    <a:pt x="1453" y="715"/>
                    <a:pt x="1401" y="707"/>
                    <a:pt x="1351" y="689"/>
                  </a:cubicBezTo>
                  <a:cubicBezTo>
                    <a:pt x="1273" y="650"/>
                    <a:pt x="1195" y="618"/>
                    <a:pt x="1117" y="592"/>
                  </a:cubicBezTo>
                  <a:cubicBezTo>
                    <a:pt x="1086" y="587"/>
                    <a:pt x="1055" y="585"/>
                    <a:pt x="1023" y="585"/>
                  </a:cubicBezTo>
                  <a:cubicBezTo>
                    <a:pt x="910" y="585"/>
                    <a:pt x="798" y="612"/>
                    <a:pt x="702" y="663"/>
                  </a:cubicBezTo>
                  <a:cubicBezTo>
                    <a:pt x="611" y="689"/>
                    <a:pt x="539" y="748"/>
                    <a:pt x="487" y="819"/>
                  </a:cubicBezTo>
                  <a:cubicBezTo>
                    <a:pt x="468" y="877"/>
                    <a:pt x="442" y="929"/>
                    <a:pt x="416" y="981"/>
                  </a:cubicBezTo>
                  <a:cubicBezTo>
                    <a:pt x="377" y="1016"/>
                    <a:pt x="329" y="1034"/>
                    <a:pt x="282" y="1034"/>
                  </a:cubicBezTo>
                  <a:cubicBezTo>
                    <a:pt x="242" y="1034"/>
                    <a:pt x="202" y="1021"/>
                    <a:pt x="169" y="994"/>
                  </a:cubicBezTo>
                  <a:cubicBezTo>
                    <a:pt x="91" y="936"/>
                    <a:pt x="33" y="864"/>
                    <a:pt x="0" y="780"/>
                  </a:cubicBezTo>
                  <a:lnTo>
                    <a:pt x="0" y="780"/>
                  </a:lnTo>
                  <a:cubicBezTo>
                    <a:pt x="13" y="1001"/>
                    <a:pt x="98" y="1209"/>
                    <a:pt x="240" y="1378"/>
                  </a:cubicBezTo>
                  <a:cubicBezTo>
                    <a:pt x="390" y="1566"/>
                    <a:pt x="604" y="1696"/>
                    <a:pt x="838" y="1741"/>
                  </a:cubicBezTo>
                  <a:cubicBezTo>
                    <a:pt x="886" y="1746"/>
                    <a:pt x="933" y="1748"/>
                    <a:pt x="981" y="1748"/>
                  </a:cubicBezTo>
                  <a:cubicBezTo>
                    <a:pt x="1127" y="1748"/>
                    <a:pt x="1272" y="1725"/>
                    <a:pt x="1409" y="1676"/>
                  </a:cubicBezTo>
                  <a:cubicBezTo>
                    <a:pt x="1682" y="1605"/>
                    <a:pt x="1974" y="1507"/>
                    <a:pt x="2137" y="1280"/>
                  </a:cubicBezTo>
                  <a:cubicBezTo>
                    <a:pt x="2234" y="1111"/>
                    <a:pt x="2293" y="916"/>
                    <a:pt x="2293" y="715"/>
                  </a:cubicBezTo>
                  <a:cubicBezTo>
                    <a:pt x="2293" y="520"/>
                    <a:pt x="2312" y="325"/>
                    <a:pt x="2345" y="131"/>
                  </a:cubicBezTo>
                  <a:cubicBezTo>
                    <a:pt x="2358" y="85"/>
                    <a:pt x="2332" y="40"/>
                    <a:pt x="231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815;p42">
              <a:extLst>
                <a:ext uri="{FF2B5EF4-FFF2-40B4-BE49-F238E27FC236}">
                  <a16:creationId xmlns:a16="http://schemas.microsoft.com/office/drawing/2014/main" id="{10CA7B31-75DD-F41D-C142-F9216B4D0947}"/>
                </a:ext>
              </a:extLst>
            </p:cNvPr>
            <p:cNvSpPr/>
            <p:nvPr/>
          </p:nvSpPr>
          <p:spPr>
            <a:xfrm>
              <a:off x="4370461" y="1817874"/>
              <a:ext cx="78005" cy="62055"/>
            </a:xfrm>
            <a:custGeom>
              <a:avLst/>
              <a:gdLst/>
              <a:ahLst/>
              <a:cxnLst/>
              <a:rect l="l" t="t" r="r" b="b"/>
              <a:pathLst>
                <a:path w="670" h="533" extrusionOk="0">
                  <a:moveTo>
                    <a:pt x="585" y="46"/>
                  </a:moveTo>
                  <a:cubicBezTo>
                    <a:pt x="591" y="104"/>
                    <a:pt x="617" y="279"/>
                    <a:pt x="533" y="390"/>
                  </a:cubicBezTo>
                  <a:cubicBezTo>
                    <a:pt x="494" y="448"/>
                    <a:pt x="429" y="481"/>
                    <a:pt x="364" y="487"/>
                  </a:cubicBezTo>
                  <a:cubicBezTo>
                    <a:pt x="351" y="490"/>
                    <a:pt x="337" y="491"/>
                    <a:pt x="324" y="491"/>
                  </a:cubicBezTo>
                  <a:cubicBezTo>
                    <a:pt x="271" y="491"/>
                    <a:pt x="217" y="472"/>
                    <a:pt x="176" y="435"/>
                  </a:cubicBezTo>
                  <a:cubicBezTo>
                    <a:pt x="72" y="344"/>
                    <a:pt x="52" y="169"/>
                    <a:pt x="46" y="111"/>
                  </a:cubicBezTo>
                  <a:lnTo>
                    <a:pt x="585" y="46"/>
                  </a:lnTo>
                  <a:close/>
                  <a:moveTo>
                    <a:pt x="598" y="0"/>
                  </a:moveTo>
                  <a:lnTo>
                    <a:pt x="20" y="72"/>
                  </a:lnTo>
                  <a:cubicBezTo>
                    <a:pt x="13" y="72"/>
                    <a:pt x="0" y="85"/>
                    <a:pt x="7" y="91"/>
                  </a:cubicBezTo>
                  <a:cubicBezTo>
                    <a:pt x="7" y="104"/>
                    <a:pt x="13" y="344"/>
                    <a:pt x="150" y="468"/>
                  </a:cubicBezTo>
                  <a:cubicBezTo>
                    <a:pt x="202" y="507"/>
                    <a:pt x="260" y="533"/>
                    <a:pt x="325" y="533"/>
                  </a:cubicBezTo>
                  <a:lnTo>
                    <a:pt x="371" y="526"/>
                  </a:lnTo>
                  <a:cubicBezTo>
                    <a:pt x="449" y="520"/>
                    <a:pt x="520" y="481"/>
                    <a:pt x="565" y="416"/>
                  </a:cubicBezTo>
                  <a:cubicBezTo>
                    <a:pt x="669" y="266"/>
                    <a:pt x="617" y="26"/>
                    <a:pt x="617" y="20"/>
                  </a:cubicBezTo>
                  <a:cubicBezTo>
                    <a:pt x="617" y="7"/>
                    <a:pt x="611" y="0"/>
                    <a:pt x="59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816;p42">
              <a:extLst>
                <a:ext uri="{FF2B5EF4-FFF2-40B4-BE49-F238E27FC236}">
                  <a16:creationId xmlns:a16="http://schemas.microsoft.com/office/drawing/2014/main" id="{46118629-76CC-87AD-E676-D559C11BA8F8}"/>
                </a:ext>
              </a:extLst>
            </p:cNvPr>
            <p:cNvSpPr/>
            <p:nvPr/>
          </p:nvSpPr>
          <p:spPr>
            <a:xfrm>
              <a:off x="4274412" y="1832660"/>
              <a:ext cx="76491" cy="62404"/>
            </a:xfrm>
            <a:custGeom>
              <a:avLst/>
              <a:gdLst/>
              <a:ahLst/>
              <a:cxnLst/>
              <a:rect l="l" t="t" r="r" b="b"/>
              <a:pathLst>
                <a:path w="657" h="536" extrusionOk="0">
                  <a:moveTo>
                    <a:pt x="540" y="42"/>
                  </a:moveTo>
                  <a:cubicBezTo>
                    <a:pt x="579" y="152"/>
                    <a:pt x="579" y="269"/>
                    <a:pt x="540" y="373"/>
                  </a:cubicBezTo>
                  <a:cubicBezTo>
                    <a:pt x="491" y="452"/>
                    <a:pt x="411" y="495"/>
                    <a:pt x="330" y="495"/>
                  </a:cubicBezTo>
                  <a:cubicBezTo>
                    <a:pt x="290" y="495"/>
                    <a:pt x="251" y="485"/>
                    <a:pt x="215" y="464"/>
                  </a:cubicBezTo>
                  <a:cubicBezTo>
                    <a:pt x="124" y="393"/>
                    <a:pt x="66" y="295"/>
                    <a:pt x="46" y="185"/>
                  </a:cubicBezTo>
                  <a:lnTo>
                    <a:pt x="540" y="42"/>
                  </a:lnTo>
                  <a:close/>
                  <a:moveTo>
                    <a:pt x="552" y="1"/>
                  </a:moveTo>
                  <a:cubicBezTo>
                    <a:pt x="550" y="1"/>
                    <a:pt x="548" y="1"/>
                    <a:pt x="546" y="3"/>
                  </a:cubicBezTo>
                  <a:lnTo>
                    <a:pt x="14" y="146"/>
                  </a:lnTo>
                  <a:cubicBezTo>
                    <a:pt x="7" y="152"/>
                    <a:pt x="1" y="159"/>
                    <a:pt x="1" y="172"/>
                  </a:cubicBezTo>
                  <a:cubicBezTo>
                    <a:pt x="1" y="178"/>
                    <a:pt x="46" y="406"/>
                    <a:pt x="189" y="503"/>
                  </a:cubicBezTo>
                  <a:cubicBezTo>
                    <a:pt x="228" y="523"/>
                    <a:pt x="273" y="536"/>
                    <a:pt x="325" y="536"/>
                  </a:cubicBezTo>
                  <a:cubicBezTo>
                    <a:pt x="351" y="536"/>
                    <a:pt x="377" y="536"/>
                    <a:pt x="403" y="523"/>
                  </a:cubicBezTo>
                  <a:cubicBezTo>
                    <a:pt x="481" y="510"/>
                    <a:pt x="540" y="458"/>
                    <a:pt x="579" y="393"/>
                  </a:cubicBezTo>
                  <a:cubicBezTo>
                    <a:pt x="657" y="237"/>
                    <a:pt x="566" y="23"/>
                    <a:pt x="566" y="16"/>
                  </a:cubicBezTo>
                  <a:cubicBezTo>
                    <a:pt x="566" y="7"/>
                    <a:pt x="559" y="1"/>
                    <a:pt x="55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817;p42">
              <a:extLst>
                <a:ext uri="{FF2B5EF4-FFF2-40B4-BE49-F238E27FC236}">
                  <a16:creationId xmlns:a16="http://schemas.microsoft.com/office/drawing/2014/main" id="{4E61AE79-E3E7-8FD9-A315-DADDED76DB04}"/>
                </a:ext>
              </a:extLst>
            </p:cNvPr>
            <p:cNvSpPr/>
            <p:nvPr/>
          </p:nvSpPr>
          <p:spPr>
            <a:xfrm>
              <a:off x="4338678" y="1834406"/>
              <a:ext cx="38653" cy="14553"/>
            </a:xfrm>
            <a:custGeom>
              <a:avLst/>
              <a:gdLst/>
              <a:ahLst/>
              <a:cxnLst/>
              <a:rect l="l" t="t" r="r" b="b"/>
              <a:pathLst>
                <a:path w="332" h="125" extrusionOk="0">
                  <a:moveTo>
                    <a:pt x="201" y="1"/>
                  </a:moveTo>
                  <a:cubicBezTo>
                    <a:pt x="127" y="1"/>
                    <a:pt x="54" y="34"/>
                    <a:pt x="7" y="98"/>
                  </a:cubicBezTo>
                  <a:cubicBezTo>
                    <a:pt x="1" y="105"/>
                    <a:pt x="7" y="118"/>
                    <a:pt x="14" y="124"/>
                  </a:cubicBezTo>
                  <a:lnTo>
                    <a:pt x="27" y="124"/>
                  </a:lnTo>
                  <a:cubicBezTo>
                    <a:pt x="33" y="124"/>
                    <a:pt x="40" y="124"/>
                    <a:pt x="40" y="118"/>
                  </a:cubicBezTo>
                  <a:cubicBezTo>
                    <a:pt x="82" y="68"/>
                    <a:pt x="142" y="39"/>
                    <a:pt x="203" y="39"/>
                  </a:cubicBezTo>
                  <a:cubicBezTo>
                    <a:pt x="236" y="39"/>
                    <a:pt x="269" y="48"/>
                    <a:pt x="299" y="66"/>
                  </a:cubicBezTo>
                  <a:cubicBezTo>
                    <a:pt x="312" y="66"/>
                    <a:pt x="319" y="66"/>
                    <a:pt x="325" y="53"/>
                  </a:cubicBezTo>
                  <a:cubicBezTo>
                    <a:pt x="332" y="40"/>
                    <a:pt x="325" y="34"/>
                    <a:pt x="312" y="27"/>
                  </a:cubicBezTo>
                  <a:cubicBezTo>
                    <a:pt x="277" y="9"/>
                    <a:pt x="239" y="1"/>
                    <a:pt x="20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818;p42">
              <a:extLst>
                <a:ext uri="{FF2B5EF4-FFF2-40B4-BE49-F238E27FC236}">
                  <a16:creationId xmlns:a16="http://schemas.microsoft.com/office/drawing/2014/main" id="{73DEC01D-52E4-F58E-30C4-1FB42D991640}"/>
                </a:ext>
              </a:extLst>
            </p:cNvPr>
            <p:cNvSpPr/>
            <p:nvPr/>
          </p:nvSpPr>
          <p:spPr>
            <a:xfrm>
              <a:off x="4439267" y="1817874"/>
              <a:ext cx="115843" cy="13156"/>
            </a:xfrm>
            <a:custGeom>
              <a:avLst/>
              <a:gdLst/>
              <a:ahLst/>
              <a:cxnLst/>
              <a:rect l="l" t="t" r="r" b="b"/>
              <a:pathLst>
                <a:path w="995" h="113" extrusionOk="0">
                  <a:moveTo>
                    <a:pt x="968" y="0"/>
                  </a:moveTo>
                  <a:lnTo>
                    <a:pt x="20" y="72"/>
                  </a:lnTo>
                  <a:cubicBezTo>
                    <a:pt x="7" y="72"/>
                    <a:pt x="0" y="85"/>
                    <a:pt x="0" y="98"/>
                  </a:cubicBezTo>
                  <a:cubicBezTo>
                    <a:pt x="0" y="103"/>
                    <a:pt x="9" y="112"/>
                    <a:pt x="16" y="112"/>
                  </a:cubicBezTo>
                  <a:cubicBezTo>
                    <a:pt x="17" y="112"/>
                    <a:pt x="19" y="112"/>
                    <a:pt x="20" y="111"/>
                  </a:cubicBezTo>
                  <a:lnTo>
                    <a:pt x="968" y="46"/>
                  </a:lnTo>
                  <a:cubicBezTo>
                    <a:pt x="994" y="46"/>
                    <a:pt x="994" y="0"/>
                    <a:pt x="96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819;p42">
              <a:extLst>
                <a:ext uri="{FF2B5EF4-FFF2-40B4-BE49-F238E27FC236}">
                  <a16:creationId xmlns:a16="http://schemas.microsoft.com/office/drawing/2014/main" id="{0B78E9F8-A816-C385-A055-F31B2C9E526A}"/>
                </a:ext>
              </a:extLst>
            </p:cNvPr>
            <p:cNvSpPr/>
            <p:nvPr/>
          </p:nvSpPr>
          <p:spPr>
            <a:xfrm>
              <a:off x="4260791" y="1855595"/>
              <a:ext cx="20607" cy="8499"/>
            </a:xfrm>
            <a:custGeom>
              <a:avLst/>
              <a:gdLst/>
              <a:ahLst/>
              <a:cxnLst/>
              <a:rect l="l" t="t" r="r" b="b"/>
              <a:pathLst>
                <a:path w="177" h="73" extrusionOk="0">
                  <a:moveTo>
                    <a:pt x="144" y="1"/>
                  </a:moveTo>
                  <a:lnTo>
                    <a:pt x="20" y="33"/>
                  </a:lnTo>
                  <a:cubicBezTo>
                    <a:pt x="7" y="33"/>
                    <a:pt x="1" y="40"/>
                    <a:pt x="1" y="53"/>
                  </a:cubicBezTo>
                  <a:cubicBezTo>
                    <a:pt x="7" y="66"/>
                    <a:pt x="14" y="72"/>
                    <a:pt x="20" y="72"/>
                  </a:cubicBezTo>
                  <a:lnTo>
                    <a:pt x="27" y="72"/>
                  </a:lnTo>
                  <a:lnTo>
                    <a:pt x="157" y="40"/>
                  </a:lnTo>
                  <a:cubicBezTo>
                    <a:pt x="163" y="40"/>
                    <a:pt x="176" y="27"/>
                    <a:pt x="170" y="20"/>
                  </a:cubicBezTo>
                  <a:cubicBezTo>
                    <a:pt x="170" y="7"/>
                    <a:pt x="157" y="1"/>
                    <a:pt x="14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820;p42">
              <a:extLst>
                <a:ext uri="{FF2B5EF4-FFF2-40B4-BE49-F238E27FC236}">
                  <a16:creationId xmlns:a16="http://schemas.microsoft.com/office/drawing/2014/main" id="{2360210B-E905-51A7-CCAA-D936AB2C9783}"/>
                </a:ext>
              </a:extLst>
            </p:cNvPr>
            <p:cNvSpPr/>
            <p:nvPr/>
          </p:nvSpPr>
          <p:spPr>
            <a:xfrm>
              <a:off x="4251710" y="4610161"/>
              <a:ext cx="354048" cy="121315"/>
            </a:xfrm>
            <a:custGeom>
              <a:avLst/>
              <a:gdLst/>
              <a:ahLst/>
              <a:cxnLst/>
              <a:rect l="l" t="t" r="r" b="b"/>
              <a:pathLst>
                <a:path w="3041" h="1042" extrusionOk="0">
                  <a:moveTo>
                    <a:pt x="2897" y="0"/>
                  </a:moveTo>
                  <a:lnTo>
                    <a:pt x="1858" y="26"/>
                  </a:lnTo>
                  <a:cubicBezTo>
                    <a:pt x="1163" y="533"/>
                    <a:pt x="1" y="364"/>
                    <a:pt x="14" y="1000"/>
                  </a:cubicBezTo>
                  <a:cubicBezTo>
                    <a:pt x="287" y="1030"/>
                    <a:pt x="536" y="1042"/>
                    <a:pt x="761" y="1042"/>
                  </a:cubicBezTo>
                  <a:cubicBezTo>
                    <a:pt x="1784" y="1042"/>
                    <a:pt x="2300" y="793"/>
                    <a:pt x="2300" y="793"/>
                  </a:cubicBezTo>
                  <a:lnTo>
                    <a:pt x="2300" y="994"/>
                  </a:lnTo>
                  <a:lnTo>
                    <a:pt x="2832" y="929"/>
                  </a:lnTo>
                  <a:cubicBezTo>
                    <a:pt x="2832" y="929"/>
                    <a:pt x="3040" y="416"/>
                    <a:pt x="2897" y="0"/>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821;p42">
              <a:extLst>
                <a:ext uri="{FF2B5EF4-FFF2-40B4-BE49-F238E27FC236}">
                  <a16:creationId xmlns:a16="http://schemas.microsoft.com/office/drawing/2014/main" id="{986746BB-DBDB-D58F-7040-C6D459CBFA94}"/>
                </a:ext>
              </a:extLst>
            </p:cNvPr>
            <p:cNvSpPr/>
            <p:nvPr/>
          </p:nvSpPr>
          <p:spPr>
            <a:xfrm>
              <a:off x="4731838" y="4601080"/>
              <a:ext cx="354048" cy="121315"/>
            </a:xfrm>
            <a:custGeom>
              <a:avLst/>
              <a:gdLst/>
              <a:ahLst/>
              <a:cxnLst/>
              <a:rect l="l" t="t" r="r" b="b"/>
              <a:pathLst>
                <a:path w="3041" h="1042" extrusionOk="0">
                  <a:moveTo>
                    <a:pt x="2897" y="0"/>
                  </a:moveTo>
                  <a:lnTo>
                    <a:pt x="1852" y="26"/>
                  </a:lnTo>
                  <a:cubicBezTo>
                    <a:pt x="1163" y="533"/>
                    <a:pt x="1" y="370"/>
                    <a:pt x="7" y="1000"/>
                  </a:cubicBezTo>
                  <a:cubicBezTo>
                    <a:pt x="282" y="1030"/>
                    <a:pt x="532" y="1042"/>
                    <a:pt x="757" y="1042"/>
                  </a:cubicBezTo>
                  <a:cubicBezTo>
                    <a:pt x="1784" y="1042"/>
                    <a:pt x="2300" y="793"/>
                    <a:pt x="2300" y="793"/>
                  </a:cubicBezTo>
                  <a:lnTo>
                    <a:pt x="2300" y="994"/>
                  </a:lnTo>
                  <a:lnTo>
                    <a:pt x="2832" y="929"/>
                  </a:lnTo>
                  <a:cubicBezTo>
                    <a:pt x="2832" y="929"/>
                    <a:pt x="3040" y="416"/>
                    <a:pt x="2897" y="0"/>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822;p42">
              <a:extLst>
                <a:ext uri="{FF2B5EF4-FFF2-40B4-BE49-F238E27FC236}">
                  <a16:creationId xmlns:a16="http://schemas.microsoft.com/office/drawing/2014/main" id="{473D08AC-A807-86A2-2321-4CB89E670145}"/>
                </a:ext>
              </a:extLst>
            </p:cNvPr>
            <p:cNvSpPr/>
            <p:nvPr/>
          </p:nvSpPr>
          <p:spPr>
            <a:xfrm>
              <a:off x="4331925" y="3058593"/>
              <a:ext cx="756180" cy="1572902"/>
            </a:xfrm>
            <a:custGeom>
              <a:avLst/>
              <a:gdLst/>
              <a:ahLst/>
              <a:cxnLst/>
              <a:rect l="l" t="t" r="r" b="b"/>
              <a:pathLst>
                <a:path w="6495" h="13510" extrusionOk="0">
                  <a:moveTo>
                    <a:pt x="5527" y="1"/>
                  </a:moveTo>
                  <a:lnTo>
                    <a:pt x="3066" y="40"/>
                  </a:lnTo>
                  <a:lnTo>
                    <a:pt x="929" y="72"/>
                  </a:lnTo>
                  <a:cubicBezTo>
                    <a:pt x="929" y="72"/>
                    <a:pt x="0" y="4962"/>
                    <a:pt x="831" y="13373"/>
                  </a:cubicBezTo>
                  <a:cubicBezTo>
                    <a:pt x="985" y="13466"/>
                    <a:pt x="1247" y="13509"/>
                    <a:pt x="1521" y="13509"/>
                  </a:cubicBezTo>
                  <a:cubicBezTo>
                    <a:pt x="1859" y="13509"/>
                    <a:pt x="2216" y="13443"/>
                    <a:pt x="2410" y="13321"/>
                  </a:cubicBezTo>
                  <a:cubicBezTo>
                    <a:pt x="2410" y="13321"/>
                    <a:pt x="2501" y="7229"/>
                    <a:pt x="2994" y="2222"/>
                  </a:cubicBezTo>
                  <a:cubicBezTo>
                    <a:pt x="3085" y="2222"/>
                    <a:pt x="4020" y="8456"/>
                    <a:pt x="5066" y="13321"/>
                  </a:cubicBezTo>
                  <a:cubicBezTo>
                    <a:pt x="5239" y="13429"/>
                    <a:pt x="5511" y="13484"/>
                    <a:pt x="5784" y="13484"/>
                  </a:cubicBezTo>
                  <a:cubicBezTo>
                    <a:pt x="6052" y="13484"/>
                    <a:pt x="6321" y="13430"/>
                    <a:pt x="6495" y="13321"/>
                  </a:cubicBezTo>
                  <a:cubicBezTo>
                    <a:pt x="6495" y="13321"/>
                    <a:pt x="6196" y="7839"/>
                    <a:pt x="5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823;p42">
              <a:extLst>
                <a:ext uri="{FF2B5EF4-FFF2-40B4-BE49-F238E27FC236}">
                  <a16:creationId xmlns:a16="http://schemas.microsoft.com/office/drawing/2014/main" id="{B96E5DA8-ED1A-9827-A802-9E1C6C0759BD}"/>
                </a:ext>
              </a:extLst>
            </p:cNvPr>
            <p:cNvSpPr/>
            <p:nvPr/>
          </p:nvSpPr>
          <p:spPr>
            <a:xfrm>
              <a:off x="3960652" y="1760361"/>
              <a:ext cx="666999" cy="529268"/>
            </a:xfrm>
            <a:custGeom>
              <a:avLst/>
              <a:gdLst/>
              <a:ahLst/>
              <a:cxnLst/>
              <a:rect l="l" t="t" r="r" b="b"/>
              <a:pathLst>
                <a:path w="5729" h="4546" extrusionOk="0">
                  <a:moveTo>
                    <a:pt x="1786" y="1"/>
                  </a:moveTo>
                  <a:cubicBezTo>
                    <a:pt x="1241" y="1001"/>
                    <a:pt x="663" y="2072"/>
                    <a:pt x="215" y="3124"/>
                  </a:cubicBezTo>
                  <a:cubicBezTo>
                    <a:pt x="0" y="3644"/>
                    <a:pt x="325" y="4229"/>
                    <a:pt x="884" y="4313"/>
                  </a:cubicBezTo>
                  <a:cubicBezTo>
                    <a:pt x="2064" y="4492"/>
                    <a:pt x="3065" y="4546"/>
                    <a:pt x="3845" y="4546"/>
                  </a:cubicBezTo>
                  <a:cubicBezTo>
                    <a:pt x="5050" y="4546"/>
                    <a:pt x="5729" y="4417"/>
                    <a:pt x="5729" y="4417"/>
                  </a:cubicBezTo>
                  <a:lnTo>
                    <a:pt x="3546" y="3306"/>
                  </a:lnTo>
                  <a:cubicBezTo>
                    <a:pt x="3096" y="3375"/>
                    <a:pt x="2738" y="3406"/>
                    <a:pt x="2368" y="3406"/>
                  </a:cubicBezTo>
                  <a:cubicBezTo>
                    <a:pt x="2040" y="3406"/>
                    <a:pt x="1701" y="3382"/>
                    <a:pt x="1280" y="3339"/>
                  </a:cubicBezTo>
                  <a:cubicBezTo>
                    <a:pt x="1812" y="1468"/>
                    <a:pt x="2416" y="358"/>
                    <a:pt x="2416" y="358"/>
                  </a:cubicBezTo>
                  <a:lnTo>
                    <a:pt x="1786" y="1"/>
                  </a:ln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824;p42">
              <a:extLst>
                <a:ext uri="{FF2B5EF4-FFF2-40B4-BE49-F238E27FC236}">
                  <a16:creationId xmlns:a16="http://schemas.microsoft.com/office/drawing/2014/main" id="{84D4800D-6FFC-AA59-AFAA-D5491FAC9F43}"/>
                </a:ext>
              </a:extLst>
            </p:cNvPr>
            <p:cNvSpPr/>
            <p:nvPr/>
          </p:nvSpPr>
          <p:spPr>
            <a:xfrm>
              <a:off x="4166255" y="1578043"/>
              <a:ext cx="129465" cy="250547"/>
            </a:xfrm>
            <a:custGeom>
              <a:avLst/>
              <a:gdLst/>
              <a:ahLst/>
              <a:cxnLst/>
              <a:rect l="l" t="t" r="r" b="b"/>
              <a:pathLst>
                <a:path w="1112" h="2152" extrusionOk="0">
                  <a:moveTo>
                    <a:pt x="576" y="1"/>
                  </a:moveTo>
                  <a:cubicBezTo>
                    <a:pt x="516" y="1"/>
                    <a:pt x="91" y="622"/>
                    <a:pt x="46" y="781"/>
                  </a:cubicBezTo>
                  <a:cubicBezTo>
                    <a:pt x="1" y="937"/>
                    <a:pt x="27" y="1729"/>
                    <a:pt x="27" y="1729"/>
                  </a:cubicBezTo>
                  <a:lnTo>
                    <a:pt x="501" y="2151"/>
                  </a:lnTo>
                  <a:cubicBezTo>
                    <a:pt x="1034" y="1554"/>
                    <a:pt x="670" y="1183"/>
                    <a:pt x="670" y="1183"/>
                  </a:cubicBezTo>
                  <a:cubicBezTo>
                    <a:pt x="670" y="1183"/>
                    <a:pt x="1111" y="839"/>
                    <a:pt x="1072" y="768"/>
                  </a:cubicBezTo>
                  <a:cubicBezTo>
                    <a:pt x="1068" y="758"/>
                    <a:pt x="1058" y="754"/>
                    <a:pt x="1043" y="754"/>
                  </a:cubicBezTo>
                  <a:cubicBezTo>
                    <a:pt x="940" y="754"/>
                    <a:pt x="611" y="963"/>
                    <a:pt x="611" y="963"/>
                  </a:cubicBezTo>
                  <a:cubicBezTo>
                    <a:pt x="611" y="963"/>
                    <a:pt x="1072" y="463"/>
                    <a:pt x="1034" y="424"/>
                  </a:cubicBezTo>
                  <a:cubicBezTo>
                    <a:pt x="1032" y="422"/>
                    <a:pt x="1028" y="421"/>
                    <a:pt x="1024" y="421"/>
                  </a:cubicBezTo>
                  <a:cubicBezTo>
                    <a:pt x="947" y="421"/>
                    <a:pt x="514" y="748"/>
                    <a:pt x="514" y="748"/>
                  </a:cubicBezTo>
                  <a:cubicBezTo>
                    <a:pt x="514" y="748"/>
                    <a:pt x="943" y="222"/>
                    <a:pt x="891" y="164"/>
                  </a:cubicBezTo>
                  <a:cubicBezTo>
                    <a:pt x="888" y="161"/>
                    <a:pt x="884" y="159"/>
                    <a:pt x="878" y="159"/>
                  </a:cubicBezTo>
                  <a:cubicBezTo>
                    <a:pt x="782" y="159"/>
                    <a:pt x="319" y="657"/>
                    <a:pt x="319" y="657"/>
                  </a:cubicBezTo>
                  <a:cubicBezTo>
                    <a:pt x="319" y="657"/>
                    <a:pt x="624" y="34"/>
                    <a:pt x="579" y="1"/>
                  </a:cubicBezTo>
                  <a:cubicBezTo>
                    <a:pt x="578" y="1"/>
                    <a:pt x="577" y="1"/>
                    <a:pt x="576"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825;p42">
              <a:extLst>
                <a:ext uri="{FF2B5EF4-FFF2-40B4-BE49-F238E27FC236}">
                  <a16:creationId xmlns:a16="http://schemas.microsoft.com/office/drawing/2014/main" id="{E757E4B3-4C11-DAEC-DDD8-A50CBBDA1655}"/>
                </a:ext>
              </a:extLst>
            </p:cNvPr>
            <p:cNvSpPr/>
            <p:nvPr/>
          </p:nvSpPr>
          <p:spPr>
            <a:xfrm>
              <a:off x="3947846" y="1824394"/>
              <a:ext cx="412843" cy="470706"/>
            </a:xfrm>
            <a:custGeom>
              <a:avLst/>
              <a:gdLst/>
              <a:ahLst/>
              <a:cxnLst/>
              <a:rect l="l" t="t" r="r" b="b"/>
              <a:pathLst>
                <a:path w="3546" h="4043" extrusionOk="0">
                  <a:moveTo>
                    <a:pt x="1619" y="1"/>
                  </a:moveTo>
                  <a:cubicBezTo>
                    <a:pt x="1591" y="1"/>
                    <a:pt x="1562" y="1"/>
                    <a:pt x="1533" y="3"/>
                  </a:cubicBezTo>
                  <a:cubicBezTo>
                    <a:pt x="1533" y="3"/>
                    <a:pt x="786" y="1399"/>
                    <a:pt x="247" y="2581"/>
                  </a:cubicBezTo>
                  <a:cubicBezTo>
                    <a:pt x="0" y="3126"/>
                    <a:pt x="344" y="3763"/>
                    <a:pt x="935" y="3854"/>
                  </a:cubicBezTo>
                  <a:cubicBezTo>
                    <a:pt x="1760" y="3978"/>
                    <a:pt x="2596" y="4043"/>
                    <a:pt x="3427" y="4043"/>
                  </a:cubicBezTo>
                  <a:cubicBezTo>
                    <a:pt x="3467" y="4043"/>
                    <a:pt x="3506" y="4042"/>
                    <a:pt x="3546" y="4042"/>
                  </a:cubicBezTo>
                  <a:lnTo>
                    <a:pt x="3208" y="2724"/>
                  </a:lnTo>
                  <a:cubicBezTo>
                    <a:pt x="2875" y="2762"/>
                    <a:pt x="2540" y="2782"/>
                    <a:pt x="2204" y="2782"/>
                  </a:cubicBezTo>
                  <a:cubicBezTo>
                    <a:pt x="1963" y="2782"/>
                    <a:pt x="1722" y="2771"/>
                    <a:pt x="1481" y="2750"/>
                  </a:cubicBezTo>
                  <a:cubicBezTo>
                    <a:pt x="1481" y="2750"/>
                    <a:pt x="1987" y="970"/>
                    <a:pt x="2403" y="353"/>
                  </a:cubicBezTo>
                  <a:cubicBezTo>
                    <a:pt x="2403" y="353"/>
                    <a:pt x="2271" y="1"/>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826;p42">
              <a:extLst>
                <a:ext uri="{FF2B5EF4-FFF2-40B4-BE49-F238E27FC236}">
                  <a16:creationId xmlns:a16="http://schemas.microsoft.com/office/drawing/2014/main" id="{B37E06F6-CAFE-1849-1D26-3C8017545CC0}"/>
                </a:ext>
              </a:extLst>
            </p:cNvPr>
            <p:cNvSpPr/>
            <p:nvPr/>
          </p:nvSpPr>
          <p:spPr>
            <a:xfrm>
              <a:off x="4410976" y="3073961"/>
              <a:ext cx="587131" cy="88832"/>
            </a:xfrm>
            <a:custGeom>
              <a:avLst/>
              <a:gdLst/>
              <a:ahLst/>
              <a:cxnLst/>
              <a:rect l="l" t="t" r="r" b="b"/>
              <a:pathLst>
                <a:path w="5043" h="763" extrusionOk="0">
                  <a:moveTo>
                    <a:pt x="4834" y="1"/>
                  </a:moveTo>
                  <a:cubicBezTo>
                    <a:pt x="4816" y="1"/>
                    <a:pt x="4797" y="4"/>
                    <a:pt x="4777" y="11"/>
                  </a:cubicBezTo>
                  <a:cubicBezTo>
                    <a:pt x="3983" y="296"/>
                    <a:pt x="3150" y="439"/>
                    <a:pt x="2316" y="439"/>
                  </a:cubicBezTo>
                  <a:cubicBezTo>
                    <a:pt x="1628" y="439"/>
                    <a:pt x="939" y="342"/>
                    <a:pt x="269" y="148"/>
                  </a:cubicBezTo>
                  <a:cubicBezTo>
                    <a:pt x="252" y="143"/>
                    <a:pt x="236" y="141"/>
                    <a:pt x="221" y="141"/>
                  </a:cubicBezTo>
                  <a:cubicBezTo>
                    <a:pt x="56" y="141"/>
                    <a:pt x="1" y="406"/>
                    <a:pt x="185" y="460"/>
                  </a:cubicBezTo>
                  <a:cubicBezTo>
                    <a:pt x="884" y="661"/>
                    <a:pt x="1605" y="762"/>
                    <a:pt x="2327" y="762"/>
                  </a:cubicBezTo>
                  <a:cubicBezTo>
                    <a:pt x="2839" y="762"/>
                    <a:pt x="3350" y="711"/>
                    <a:pt x="3854" y="609"/>
                  </a:cubicBezTo>
                  <a:cubicBezTo>
                    <a:pt x="4199" y="538"/>
                    <a:pt x="4536" y="440"/>
                    <a:pt x="4867" y="323"/>
                  </a:cubicBezTo>
                  <a:cubicBezTo>
                    <a:pt x="5042" y="259"/>
                    <a:pt x="4992" y="1"/>
                    <a:pt x="4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827;p42">
              <a:extLst>
                <a:ext uri="{FF2B5EF4-FFF2-40B4-BE49-F238E27FC236}">
                  <a16:creationId xmlns:a16="http://schemas.microsoft.com/office/drawing/2014/main" id="{76894C25-A49C-EB9E-B7F8-6A78455656F2}"/>
                </a:ext>
              </a:extLst>
            </p:cNvPr>
            <p:cNvSpPr/>
            <p:nvPr/>
          </p:nvSpPr>
          <p:spPr>
            <a:xfrm>
              <a:off x="4321331" y="2040475"/>
              <a:ext cx="663972" cy="1093347"/>
            </a:xfrm>
            <a:custGeom>
              <a:avLst/>
              <a:gdLst/>
              <a:ahLst/>
              <a:cxnLst/>
              <a:rect l="l" t="t" r="r" b="b"/>
              <a:pathLst>
                <a:path w="5703" h="9391" extrusionOk="0">
                  <a:moveTo>
                    <a:pt x="2076" y="1"/>
                  </a:moveTo>
                  <a:cubicBezTo>
                    <a:pt x="2065" y="1"/>
                    <a:pt x="2052" y="4"/>
                    <a:pt x="2040" y="11"/>
                  </a:cubicBezTo>
                  <a:cubicBezTo>
                    <a:pt x="1682" y="205"/>
                    <a:pt x="1280" y="316"/>
                    <a:pt x="871" y="316"/>
                  </a:cubicBezTo>
                  <a:cubicBezTo>
                    <a:pt x="760" y="316"/>
                    <a:pt x="760" y="478"/>
                    <a:pt x="871" y="478"/>
                  </a:cubicBezTo>
                  <a:lnTo>
                    <a:pt x="909" y="478"/>
                  </a:lnTo>
                  <a:cubicBezTo>
                    <a:pt x="922" y="524"/>
                    <a:pt x="935" y="576"/>
                    <a:pt x="948" y="621"/>
                  </a:cubicBezTo>
                  <a:cubicBezTo>
                    <a:pt x="643" y="738"/>
                    <a:pt x="325" y="816"/>
                    <a:pt x="0" y="868"/>
                  </a:cubicBezTo>
                  <a:cubicBezTo>
                    <a:pt x="0" y="868"/>
                    <a:pt x="812" y="4225"/>
                    <a:pt x="916" y="8824"/>
                  </a:cubicBezTo>
                  <a:cubicBezTo>
                    <a:pt x="916" y="8999"/>
                    <a:pt x="1033" y="9148"/>
                    <a:pt x="1202" y="9194"/>
                  </a:cubicBezTo>
                  <a:cubicBezTo>
                    <a:pt x="1754" y="9338"/>
                    <a:pt x="2328" y="9391"/>
                    <a:pt x="2873" y="9391"/>
                  </a:cubicBezTo>
                  <a:cubicBezTo>
                    <a:pt x="3948" y="9391"/>
                    <a:pt x="4912" y="9184"/>
                    <a:pt x="5391" y="9064"/>
                  </a:cubicBezTo>
                  <a:cubicBezTo>
                    <a:pt x="5579" y="9012"/>
                    <a:pt x="5702" y="8837"/>
                    <a:pt x="5683" y="8642"/>
                  </a:cubicBezTo>
                  <a:cubicBezTo>
                    <a:pt x="5215" y="3738"/>
                    <a:pt x="3118" y="504"/>
                    <a:pt x="3118" y="504"/>
                  </a:cubicBezTo>
                  <a:lnTo>
                    <a:pt x="2104" y="394"/>
                  </a:lnTo>
                  <a:cubicBezTo>
                    <a:pt x="2091" y="322"/>
                    <a:pt x="2078" y="251"/>
                    <a:pt x="2065" y="173"/>
                  </a:cubicBezTo>
                  <a:cubicBezTo>
                    <a:pt x="2085" y="166"/>
                    <a:pt x="2098" y="160"/>
                    <a:pt x="2117" y="147"/>
                  </a:cubicBezTo>
                  <a:cubicBezTo>
                    <a:pt x="2184" y="97"/>
                    <a:pt x="2142" y="1"/>
                    <a:pt x="2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828;p42">
              <a:extLst>
                <a:ext uri="{FF2B5EF4-FFF2-40B4-BE49-F238E27FC236}">
                  <a16:creationId xmlns:a16="http://schemas.microsoft.com/office/drawing/2014/main" id="{181E2E47-E708-9EC1-FB45-0E8C1E4A5263}"/>
                </a:ext>
              </a:extLst>
            </p:cNvPr>
            <p:cNvSpPr/>
            <p:nvPr/>
          </p:nvSpPr>
          <p:spPr>
            <a:xfrm>
              <a:off x="4468024" y="2944382"/>
              <a:ext cx="234480" cy="1773269"/>
            </a:xfrm>
            <a:custGeom>
              <a:avLst/>
              <a:gdLst/>
              <a:ahLst/>
              <a:cxnLst/>
              <a:rect l="l" t="t" r="r" b="b"/>
              <a:pathLst>
                <a:path w="2014" h="15231" fill="none" extrusionOk="0">
                  <a:moveTo>
                    <a:pt x="2013" y="1748"/>
                  </a:moveTo>
                  <a:lnTo>
                    <a:pt x="2013" y="1008"/>
                  </a:lnTo>
                  <a:cubicBezTo>
                    <a:pt x="2013" y="456"/>
                    <a:pt x="1559" y="1"/>
                    <a:pt x="1007" y="1"/>
                  </a:cubicBezTo>
                  <a:lnTo>
                    <a:pt x="1007" y="1"/>
                  </a:lnTo>
                  <a:cubicBezTo>
                    <a:pt x="448" y="1"/>
                    <a:pt x="0" y="456"/>
                    <a:pt x="0" y="1008"/>
                  </a:cubicBezTo>
                  <a:lnTo>
                    <a:pt x="0" y="15230"/>
                  </a:lnTo>
                </a:path>
              </a:pathLst>
            </a:custGeom>
            <a:noFill/>
            <a:ln w="28575" cap="rnd" cmpd="sng">
              <a:solidFill>
                <a:srgbClr val="4526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829;p42">
              <a:extLst>
                <a:ext uri="{FF2B5EF4-FFF2-40B4-BE49-F238E27FC236}">
                  <a16:creationId xmlns:a16="http://schemas.microsoft.com/office/drawing/2014/main" id="{25C60CBF-75DA-F830-EE28-9C5441A47B84}"/>
                </a:ext>
              </a:extLst>
            </p:cNvPr>
            <p:cNvSpPr/>
            <p:nvPr/>
          </p:nvSpPr>
          <p:spPr>
            <a:xfrm>
              <a:off x="4585145" y="2125580"/>
              <a:ext cx="441018" cy="804613"/>
            </a:xfrm>
            <a:custGeom>
              <a:avLst/>
              <a:gdLst/>
              <a:ahLst/>
              <a:cxnLst/>
              <a:rect l="l" t="t" r="r" b="b"/>
              <a:pathLst>
                <a:path w="3788" h="6911" extrusionOk="0">
                  <a:moveTo>
                    <a:pt x="1248" y="0"/>
                  </a:moveTo>
                  <a:lnTo>
                    <a:pt x="1410" y="2449"/>
                  </a:lnTo>
                  <a:cubicBezTo>
                    <a:pt x="1956" y="3111"/>
                    <a:pt x="2215" y="3566"/>
                    <a:pt x="2599" y="4378"/>
                  </a:cubicBezTo>
                  <a:cubicBezTo>
                    <a:pt x="1137" y="5657"/>
                    <a:pt x="1" y="6222"/>
                    <a:pt x="1" y="6222"/>
                  </a:cubicBezTo>
                  <a:lnTo>
                    <a:pt x="358" y="6911"/>
                  </a:lnTo>
                  <a:cubicBezTo>
                    <a:pt x="1456" y="6307"/>
                    <a:pt x="2384" y="5839"/>
                    <a:pt x="3306" y="5177"/>
                  </a:cubicBezTo>
                  <a:cubicBezTo>
                    <a:pt x="3657" y="4923"/>
                    <a:pt x="3787" y="4462"/>
                    <a:pt x="3625" y="4059"/>
                  </a:cubicBezTo>
                  <a:cubicBezTo>
                    <a:pt x="2469" y="1105"/>
                    <a:pt x="1248" y="1"/>
                    <a:pt x="1248" y="0"/>
                  </a:cubicBezTo>
                  <a:close/>
                </a:path>
              </a:pathLst>
            </a:custGeom>
            <a:solidFill>
              <a:srgbClr val="FF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830;p42">
              <a:extLst>
                <a:ext uri="{FF2B5EF4-FFF2-40B4-BE49-F238E27FC236}">
                  <a16:creationId xmlns:a16="http://schemas.microsoft.com/office/drawing/2014/main" id="{6A4640C5-026A-1280-C47F-35603CFD9982}"/>
                </a:ext>
              </a:extLst>
            </p:cNvPr>
            <p:cNvSpPr/>
            <p:nvPr/>
          </p:nvSpPr>
          <p:spPr>
            <a:xfrm>
              <a:off x="4458943" y="2848100"/>
              <a:ext cx="204209" cy="130047"/>
            </a:xfrm>
            <a:custGeom>
              <a:avLst/>
              <a:gdLst/>
              <a:ahLst/>
              <a:cxnLst/>
              <a:rect l="l" t="t" r="r" b="b"/>
              <a:pathLst>
                <a:path w="1754" h="1117" extrusionOk="0">
                  <a:moveTo>
                    <a:pt x="1146" y="0"/>
                  </a:moveTo>
                  <a:cubicBezTo>
                    <a:pt x="1120" y="0"/>
                    <a:pt x="1093" y="1"/>
                    <a:pt x="1065" y="3"/>
                  </a:cubicBezTo>
                  <a:cubicBezTo>
                    <a:pt x="494" y="42"/>
                    <a:pt x="325" y="62"/>
                    <a:pt x="247" y="230"/>
                  </a:cubicBezTo>
                  <a:cubicBezTo>
                    <a:pt x="163" y="393"/>
                    <a:pt x="0" y="880"/>
                    <a:pt x="130" y="912"/>
                  </a:cubicBezTo>
                  <a:cubicBezTo>
                    <a:pt x="141" y="916"/>
                    <a:pt x="152" y="917"/>
                    <a:pt x="162" y="917"/>
                  </a:cubicBezTo>
                  <a:cubicBezTo>
                    <a:pt x="266" y="917"/>
                    <a:pt x="299" y="744"/>
                    <a:pt x="299" y="744"/>
                  </a:cubicBezTo>
                  <a:cubicBezTo>
                    <a:pt x="299" y="744"/>
                    <a:pt x="299" y="893"/>
                    <a:pt x="377" y="932"/>
                  </a:cubicBezTo>
                  <a:cubicBezTo>
                    <a:pt x="449" y="968"/>
                    <a:pt x="886" y="1116"/>
                    <a:pt x="1005" y="1116"/>
                  </a:cubicBezTo>
                  <a:cubicBezTo>
                    <a:pt x="1014" y="1116"/>
                    <a:pt x="1021" y="1116"/>
                    <a:pt x="1026" y="1114"/>
                  </a:cubicBezTo>
                  <a:cubicBezTo>
                    <a:pt x="1104" y="1088"/>
                    <a:pt x="1091" y="919"/>
                    <a:pt x="1091" y="919"/>
                  </a:cubicBezTo>
                  <a:cubicBezTo>
                    <a:pt x="1091" y="919"/>
                    <a:pt x="1754" y="763"/>
                    <a:pt x="1682" y="341"/>
                  </a:cubicBezTo>
                  <a:cubicBezTo>
                    <a:pt x="1682" y="341"/>
                    <a:pt x="1641" y="0"/>
                    <a:pt x="1146" y="0"/>
                  </a:cubicBezTo>
                  <a:close/>
                </a:path>
              </a:pathLst>
            </a:custGeom>
            <a:solidFill>
              <a:srgbClr val="FF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831;p42">
              <a:extLst>
                <a:ext uri="{FF2B5EF4-FFF2-40B4-BE49-F238E27FC236}">
                  <a16:creationId xmlns:a16="http://schemas.microsoft.com/office/drawing/2014/main" id="{E58082B9-660D-F75E-056C-E7F31E143F3F}"/>
                </a:ext>
              </a:extLst>
            </p:cNvPr>
            <p:cNvSpPr/>
            <p:nvPr/>
          </p:nvSpPr>
          <p:spPr>
            <a:xfrm>
              <a:off x="4616230" y="2099152"/>
              <a:ext cx="414473" cy="813694"/>
            </a:xfrm>
            <a:custGeom>
              <a:avLst/>
              <a:gdLst/>
              <a:ahLst/>
              <a:cxnLst/>
              <a:rect l="l" t="t" r="r" b="b"/>
              <a:pathLst>
                <a:path w="3560" h="6989" extrusionOk="0">
                  <a:moveTo>
                    <a:pt x="578" y="0"/>
                  </a:moveTo>
                  <a:lnTo>
                    <a:pt x="578" y="0"/>
                  </a:lnTo>
                  <a:cubicBezTo>
                    <a:pt x="435" y="1117"/>
                    <a:pt x="727" y="2137"/>
                    <a:pt x="1299" y="3195"/>
                  </a:cubicBezTo>
                  <a:lnTo>
                    <a:pt x="2130" y="4566"/>
                  </a:lnTo>
                  <a:cubicBezTo>
                    <a:pt x="2130" y="4566"/>
                    <a:pt x="1078" y="5644"/>
                    <a:pt x="98" y="6118"/>
                  </a:cubicBezTo>
                  <a:cubicBezTo>
                    <a:pt x="0" y="6501"/>
                    <a:pt x="234" y="6891"/>
                    <a:pt x="624" y="6988"/>
                  </a:cubicBezTo>
                  <a:cubicBezTo>
                    <a:pt x="624" y="6988"/>
                    <a:pt x="2156" y="6131"/>
                    <a:pt x="3078" y="5507"/>
                  </a:cubicBezTo>
                  <a:cubicBezTo>
                    <a:pt x="3403" y="5287"/>
                    <a:pt x="3559" y="4890"/>
                    <a:pt x="3475" y="4507"/>
                  </a:cubicBezTo>
                  <a:cubicBezTo>
                    <a:pt x="3332" y="3858"/>
                    <a:pt x="3052" y="2819"/>
                    <a:pt x="2637" y="2039"/>
                  </a:cubicBezTo>
                  <a:cubicBezTo>
                    <a:pt x="2637" y="2039"/>
                    <a:pt x="1721" y="227"/>
                    <a:pt x="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832;p42">
              <a:extLst>
                <a:ext uri="{FF2B5EF4-FFF2-40B4-BE49-F238E27FC236}">
                  <a16:creationId xmlns:a16="http://schemas.microsoft.com/office/drawing/2014/main" id="{CD240260-8ED1-04DA-7DC4-DB3B3E6D7C68}"/>
                </a:ext>
              </a:extLst>
            </p:cNvPr>
            <p:cNvSpPr/>
            <p:nvPr/>
          </p:nvSpPr>
          <p:spPr>
            <a:xfrm>
              <a:off x="4616928" y="2345270"/>
              <a:ext cx="243561" cy="469193"/>
            </a:xfrm>
            <a:custGeom>
              <a:avLst/>
              <a:gdLst/>
              <a:ahLst/>
              <a:cxnLst/>
              <a:rect l="l" t="t" r="r" b="b"/>
              <a:pathLst>
                <a:path w="2092" h="4030" extrusionOk="0">
                  <a:moveTo>
                    <a:pt x="674" y="1"/>
                  </a:moveTo>
                  <a:cubicBezTo>
                    <a:pt x="670" y="1"/>
                    <a:pt x="666" y="2"/>
                    <a:pt x="663" y="3"/>
                  </a:cubicBezTo>
                  <a:cubicBezTo>
                    <a:pt x="644" y="10"/>
                    <a:pt x="637" y="29"/>
                    <a:pt x="644" y="49"/>
                  </a:cubicBezTo>
                  <a:cubicBezTo>
                    <a:pt x="1046" y="887"/>
                    <a:pt x="1507" y="1705"/>
                    <a:pt x="2027" y="2484"/>
                  </a:cubicBezTo>
                  <a:cubicBezTo>
                    <a:pt x="1390" y="3023"/>
                    <a:pt x="721" y="3523"/>
                    <a:pt x="20" y="3971"/>
                  </a:cubicBezTo>
                  <a:cubicBezTo>
                    <a:pt x="7" y="3984"/>
                    <a:pt x="1" y="4004"/>
                    <a:pt x="7" y="4017"/>
                  </a:cubicBezTo>
                  <a:cubicBezTo>
                    <a:pt x="14" y="4023"/>
                    <a:pt x="27" y="4030"/>
                    <a:pt x="33" y="4030"/>
                  </a:cubicBezTo>
                  <a:cubicBezTo>
                    <a:pt x="40" y="4030"/>
                    <a:pt x="46" y="4030"/>
                    <a:pt x="53" y="4023"/>
                  </a:cubicBezTo>
                  <a:cubicBezTo>
                    <a:pt x="760" y="3569"/>
                    <a:pt x="1442" y="3062"/>
                    <a:pt x="2079" y="2510"/>
                  </a:cubicBezTo>
                  <a:cubicBezTo>
                    <a:pt x="2092" y="2504"/>
                    <a:pt x="2092" y="2484"/>
                    <a:pt x="2085" y="2471"/>
                  </a:cubicBezTo>
                  <a:cubicBezTo>
                    <a:pt x="1566" y="1692"/>
                    <a:pt x="1105" y="867"/>
                    <a:pt x="702" y="23"/>
                  </a:cubicBezTo>
                  <a:cubicBezTo>
                    <a:pt x="697" y="8"/>
                    <a:pt x="685" y="1"/>
                    <a:pt x="6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833;p42">
              <a:extLst>
                <a:ext uri="{FF2B5EF4-FFF2-40B4-BE49-F238E27FC236}">
                  <a16:creationId xmlns:a16="http://schemas.microsoft.com/office/drawing/2014/main" id="{BCB1C853-3F17-47C9-8411-5B2F8E03C228}"/>
                </a:ext>
              </a:extLst>
            </p:cNvPr>
            <p:cNvSpPr/>
            <p:nvPr/>
          </p:nvSpPr>
          <p:spPr>
            <a:xfrm>
              <a:off x="4686549" y="2764858"/>
              <a:ext cx="234480" cy="151702"/>
            </a:xfrm>
            <a:custGeom>
              <a:avLst/>
              <a:gdLst/>
              <a:ahLst/>
              <a:cxnLst/>
              <a:rect l="l" t="t" r="r" b="b"/>
              <a:pathLst>
                <a:path w="2014" h="1303" extrusionOk="0">
                  <a:moveTo>
                    <a:pt x="1984" y="0"/>
                  </a:moveTo>
                  <a:cubicBezTo>
                    <a:pt x="1976" y="0"/>
                    <a:pt x="1968" y="4"/>
                    <a:pt x="1961" y="10"/>
                  </a:cubicBezTo>
                  <a:cubicBezTo>
                    <a:pt x="1377" y="510"/>
                    <a:pt x="721" y="926"/>
                    <a:pt x="20" y="1244"/>
                  </a:cubicBezTo>
                  <a:cubicBezTo>
                    <a:pt x="7" y="1251"/>
                    <a:pt x="0" y="1270"/>
                    <a:pt x="7" y="1290"/>
                  </a:cubicBezTo>
                  <a:cubicBezTo>
                    <a:pt x="7" y="1296"/>
                    <a:pt x="20" y="1303"/>
                    <a:pt x="33" y="1303"/>
                  </a:cubicBezTo>
                  <a:lnTo>
                    <a:pt x="46" y="1303"/>
                  </a:lnTo>
                  <a:cubicBezTo>
                    <a:pt x="753" y="978"/>
                    <a:pt x="1416" y="562"/>
                    <a:pt x="2007" y="56"/>
                  </a:cubicBezTo>
                  <a:cubicBezTo>
                    <a:pt x="2013" y="43"/>
                    <a:pt x="2013" y="23"/>
                    <a:pt x="2007" y="10"/>
                  </a:cubicBezTo>
                  <a:cubicBezTo>
                    <a:pt x="2000" y="4"/>
                    <a:pt x="1992" y="0"/>
                    <a:pt x="1984" y="0"/>
                  </a:cubicBezTo>
                  <a:close/>
                </a:path>
              </a:pathLst>
            </a:custGeom>
            <a:solidFill>
              <a:srgbClr val="996EC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834;p42">
              <a:extLst>
                <a:ext uri="{FF2B5EF4-FFF2-40B4-BE49-F238E27FC236}">
                  <a16:creationId xmlns:a16="http://schemas.microsoft.com/office/drawing/2014/main" id="{741A9802-3C46-FA05-FA43-E577F4A7D7AE}"/>
                </a:ext>
              </a:extLst>
            </p:cNvPr>
            <p:cNvSpPr/>
            <p:nvPr/>
          </p:nvSpPr>
          <p:spPr>
            <a:xfrm>
              <a:off x="4685734" y="1479200"/>
              <a:ext cx="254971" cy="314813"/>
            </a:xfrm>
            <a:custGeom>
              <a:avLst/>
              <a:gdLst/>
              <a:ahLst/>
              <a:cxnLst/>
              <a:rect l="l" t="t" r="r" b="b"/>
              <a:pathLst>
                <a:path w="2190" h="2704" extrusionOk="0">
                  <a:moveTo>
                    <a:pt x="1087" y="1"/>
                  </a:moveTo>
                  <a:cubicBezTo>
                    <a:pt x="576" y="1"/>
                    <a:pt x="117" y="364"/>
                    <a:pt x="27" y="889"/>
                  </a:cubicBezTo>
                  <a:cubicBezTo>
                    <a:pt x="1" y="1018"/>
                    <a:pt x="101" y="1093"/>
                    <a:pt x="199" y="1093"/>
                  </a:cubicBezTo>
                  <a:cubicBezTo>
                    <a:pt x="274" y="1093"/>
                    <a:pt x="347" y="1050"/>
                    <a:pt x="364" y="954"/>
                  </a:cubicBezTo>
                  <a:cubicBezTo>
                    <a:pt x="426" y="594"/>
                    <a:pt x="738" y="346"/>
                    <a:pt x="1082" y="346"/>
                  </a:cubicBezTo>
                  <a:cubicBezTo>
                    <a:pt x="1134" y="346"/>
                    <a:pt x="1188" y="351"/>
                    <a:pt x="1241" y="363"/>
                  </a:cubicBezTo>
                  <a:cubicBezTo>
                    <a:pt x="1994" y="513"/>
                    <a:pt x="2040" y="1571"/>
                    <a:pt x="1306" y="1779"/>
                  </a:cubicBezTo>
                  <a:cubicBezTo>
                    <a:pt x="968" y="1883"/>
                    <a:pt x="721" y="2156"/>
                    <a:pt x="657" y="2500"/>
                  </a:cubicBezTo>
                  <a:cubicBezTo>
                    <a:pt x="644" y="2597"/>
                    <a:pt x="702" y="2682"/>
                    <a:pt x="799" y="2701"/>
                  </a:cubicBezTo>
                  <a:cubicBezTo>
                    <a:pt x="808" y="2703"/>
                    <a:pt x="816" y="2703"/>
                    <a:pt x="825" y="2703"/>
                  </a:cubicBezTo>
                  <a:cubicBezTo>
                    <a:pt x="907" y="2703"/>
                    <a:pt x="983" y="2647"/>
                    <a:pt x="1001" y="2558"/>
                  </a:cubicBezTo>
                  <a:cubicBezTo>
                    <a:pt x="1040" y="2344"/>
                    <a:pt x="1196" y="2175"/>
                    <a:pt x="1403" y="2110"/>
                  </a:cubicBezTo>
                  <a:cubicBezTo>
                    <a:pt x="1871" y="1968"/>
                    <a:pt x="2189" y="1526"/>
                    <a:pt x="2163" y="1032"/>
                  </a:cubicBezTo>
                  <a:cubicBezTo>
                    <a:pt x="2144" y="545"/>
                    <a:pt x="1800" y="130"/>
                    <a:pt x="1319" y="26"/>
                  </a:cubicBezTo>
                  <a:cubicBezTo>
                    <a:pt x="1241" y="9"/>
                    <a:pt x="1164" y="1"/>
                    <a:pt x="1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835;p42">
              <a:extLst>
                <a:ext uri="{FF2B5EF4-FFF2-40B4-BE49-F238E27FC236}">
                  <a16:creationId xmlns:a16="http://schemas.microsoft.com/office/drawing/2014/main" id="{5F13C689-E75D-1880-020B-65D01116B6D5}"/>
                </a:ext>
              </a:extLst>
            </p:cNvPr>
            <p:cNvSpPr/>
            <p:nvPr/>
          </p:nvSpPr>
          <p:spPr>
            <a:xfrm>
              <a:off x="4743946" y="1825092"/>
              <a:ext cx="47036" cy="39934"/>
            </a:xfrm>
            <a:custGeom>
              <a:avLst/>
              <a:gdLst/>
              <a:ahLst/>
              <a:cxnLst/>
              <a:rect l="l" t="t" r="r" b="b"/>
              <a:pathLst>
                <a:path w="404" h="343" extrusionOk="0">
                  <a:moveTo>
                    <a:pt x="222" y="0"/>
                  </a:moveTo>
                  <a:cubicBezTo>
                    <a:pt x="85" y="0"/>
                    <a:pt x="0" y="155"/>
                    <a:pt x="79" y="269"/>
                  </a:cubicBezTo>
                  <a:cubicBezTo>
                    <a:pt x="116" y="320"/>
                    <a:pt x="170" y="343"/>
                    <a:pt x="223" y="343"/>
                  </a:cubicBezTo>
                  <a:cubicBezTo>
                    <a:pt x="300" y="343"/>
                    <a:pt x="375" y="293"/>
                    <a:pt x="390" y="204"/>
                  </a:cubicBezTo>
                  <a:cubicBezTo>
                    <a:pt x="403" y="107"/>
                    <a:pt x="345" y="23"/>
                    <a:pt x="254" y="3"/>
                  </a:cubicBezTo>
                  <a:cubicBezTo>
                    <a:pt x="243" y="1"/>
                    <a:pt x="232" y="0"/>
                    <a:pt x="2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836;p42">
              <a:extLst>
                <a:ext uri="{FF2B5EF4-FFF2-40B4-BE49-F238E27FC236}">
                  <a16:creationId xmlns:a16="http://schemas.microsoft.com/office/drawing/2014/main" id="{E1D59A85-DB41-8DCB-2DC3-4E3BA520DC67}"/>
                </a:ext>
              </a:extLst>
            </p:cNvPr>
            <p:cNvSpPr/>
            <p:nvPr/>
          </p:nvSpPr>
          <p:spPr>
            <a:xfrm>
              <a:off x="4868751" y="1761293"/>
              <a:ext cx="256251" cy="230871"/>
            </a:xfrm>
            <a:custGeom>
              <a:avLst/>
              <a:gdLst/>
              <a:ahLst/>
              <a:cxnLst/>
              <a:rect l="l" t="t" r="r" b="b"/>
              <a:pathLst>
                <a:path w="2201" h="1983" extrusionOk="0">
                  <a:moveTo>
                    <a:pt x="965" y="1"/>
                  </a:moveTo>
                  <a:cubicBezTo>
                    <a:pt x="712" y="1"/>
                    <a:pt x="460" y="106"/>
                    <a:pt x="279" y="311"/>
                  </a:cubicBezTo>
                  <a:cubicBezTo>
                    <a:pt x="187" y="423"/>
                    <a:pt x="288" y="557"/>
                    <a:pt x="396" y="557"/>
                  </a:cubicBezTo>
                  <a:cubicBezTo>
                    <a:pt x="432" y="557"/>
                    <a:pt x="469" y="542"/>
                    <a:pt x="500" y="506"/>
                  </a:cubicBezTo>
                  <a:cubicBezTo>
                    <a:pt x="622" y="363"/>
                    <a:pt x="794" y="291"/>
                    <a:pt x="967" y="291"/>
                  </a:cubicBezTo>
                  <a:cubicBezTo>
                    <a:pt x="1116" y="291"/>
                    <a:pt x="1266" y="345"/>
                    <a:pt x="1384" y="454"/>
                  </a:cubicBezTo>
                  <a:cubicBezTo>
                    <a:pt x="1806" y="846"/>
                    <a:pt x="1498" y="1517"/>
                    <a:pt x="969" y="1517"/>
                  </a:cubicBezTo>
                  <a:cubicBezTo>
                    <a:pt x="921" y="1517"/>
                    <a:pt x="870" y="1511"/>
                    <a:pt x="819" y="1499"/>
                  </a:cubicBezTo>
                  <a:cubicBezTo>
                    <a:pt x="757" y="1484"/>
                    <a:pt x="695" y="1476"/>
                    <a:pt x="634" y="1476"/>
                  </a:cubicBezTo>
                  <a:cubicBezTo>
                    <a:pt x="414" y="1476"/>
                    <a:pt x="199" y="1572"/>
                    <a:pt x="52" y="1740"/>
                  </a:cubicBezTo>
                  <a:cubicBezTo>
                    <a:pt x="0" y="1805"/>
                    <a:pt x="7" y="1895"/>
                    <a:pt x="65" y="1947"/>
                  </a:cubicBezTo>
                  <a:cubicBezTo>
                    <a:pt x="92" y="1971"/>
                    <a:pt x="125" y="1983"/>
                    <a:pt x="159" y="1983"/>
                  </a:cubicBezTo>
                  <a:cubicBezTo>
                    <a:pt x="198" y="1983"/>
                    <a:pt x="238" y="1966"/>
                    <a:pt x="267" y="1934"/>
                  </a:cubicBezTo>
                  <a:cubicBezTo>
                    <a:pt x="365" y="1826"/>
                    <a:pt x="500" y="1767"/>
                    <a:pt x="639" y="1767"/>
                  </a:cubicBezTo>
                  <a:cubicBezTo>
                    <a:pt x="675" y="1767"/>
                    <a:pt x="711" y="1771"/>
                    <a:pt x="747" y="1779"/>
                  </a:cubicBezTo>
                  <a:cubicBezTo>
                    <a:pt x="826" y="1798"/>
                    <a:pt x="903" y="1807"/>
                    <a:pt x="976" y="1807"/>
                  </a:cubicBezTo>
                  <a:cubicBezTo>
                    <a:pt x="1747" y="1807"/>
                    <a:pt x="2201" y="820"/>
                    <a:pt x="1578" y="239"/>
                  </a:cubicBezTo>
                  <a:cubicBezTo>
                    <a:pt x="1403" y="80"/>
                    <a:pt x="1184" y="1"/>
                    <a:pt x="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837;p42">
              <a:extLst>
                <a:ext uri="{FF2B5EF4-FFF2-40B4-BE49-F238E27FC236}">
                  <a16:creationId xmlns:a16="http://schemas.microsoft.com/office/drawing/2014/main" id="{A99B55E2-881D-A96F-110F-7F77BF07BEA6}"/>
                </a:ext>
              </a:extLst>
            </p:cNvPr>
            <p:cNvSpPr/>
            <p:nvPr/>
          </p:nvSpPr>
          <p:spPr>
            <a:xfrm>
              <a:off x="4830332" y="2004267"/>
              <a:ext cx="36208" cy="33530"/>
            </a:xfrm>
            <a:custGeom>
              <a:avLst/>
              <a:gdLst/>
              <a:ahLst/>
              <a:cxnLst/>
              <a:rect l="l" t="t" r="r" b="b"/>
              <a:pathLst>
                <a:path w="311" h="288" extrusionOk="0">
                  <a:moveTo>
                    <a:pt x="153" y="0"/>
                  </a:moveTo>
                  <a:cubicBezTo>
                    <a:pt x="75" y="0"/>
                    <a:pt x="1" y="65"/>
                    <a:pt x="6" y="153"/>
                  </a:cubicBezTo>
                  <a:cubicBezTo>
                    <a:pt x="14" y="236"/>
                    <a:pt x="81" y="288"/>
                    <a:pt x="151" y="288"/>
                  </a:cubicBezTo>
                  <a:cubicBezTo>
                    <a:pt x="190" y="288"/>
                    <a:pt x="229" y="272"/>
                    <a:pt x="259" y="237"/>
                  </a:cubicBezTo>
                  <a:cubicBezTo>
                    <a:pt x="311" y="179"/>
                    <a:pt x="304" y="88"/>
                    <a:pt x="246" y="36"/>
                  </a:cubicBezTo>
                  <a:cubicBezTo>
                    <a:pt x="218" y="11"/>
                    <a:pt x="185"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9" name="Google Shape;1913;p42">
            <a:extLst>
              <a:ext uri="{FF2B5EF4-FFF2-40B4-BE49-F238E27FC236}">
                <a16:creationId xmlns:a16="http://schemas.microsoft.com/office/drawing/2014/main" id="{7E35757C-B8AC-4E64-9DAB-681AF7C44C50}"/>
              </a:ext>
            </a:extLst>
          </p:cNvPr>
          <p:cNvSpPr/>
          <p:nvPr/>
        </p:nvSpPr>
        <p:spPr>
          <a:xfrm>
            <a:off x="7009564" y="1558882"/>
            <a:ext cx="20491" cy="17347"/>
          </a:xfrm>
          <a:custGeom>
            <a:avLst/>
            <a:gdLst/>
            <a:ahLst/>
            <a:cxnLst/>
            <a:rect l="l" t="t" r="r" b="b"/>
            <a:pathLst>
              <a:path w="176" h="149" extrusionOk="0">
                <a:moveTo>
                  <a:pt x="101" y="0"/>
                </a:moveTo>
                <a:cubicBezTo>
                  <a:pt x="84" y="0"/>
                  <a:pt x="67" y="3"/>
                  <a:pt x="52" y="9"/>
                </a:cubicBezTo>
                <a:cubicBezTo>
                  <a:pt x="26" y="22"/>
                  <a:pt x="0" y="61"/>
                  <a:pt x="39" y="139"/>
                </a:cubicBezTo>
                <a:cubicBezTo>
                  <a:pt x="39" y="144"/>
                  <a:pt x="42" y="148"/>
                  <a:pt x="47" y="148"/>
                </a:cubicBezTo>
                <a:cubicBezTo>
                  <a:pt x="48" y="148"/>
                  <a:pt x="50" y="148"/>
                  <a:pt x="52" y="146"/>
                </a:cubicBezTo>
                <a:lnTo>
                  <a:pt x="59" y="146"/>
                </a:lnTo>
                <a:cubicBezTo>
                  <a:pt x="65" y="146"/>
                  <a:pt x="65" y="133"/>
                  <a:pt x="65" y="126"/>
                </a:cubicBezTo>
                <a:cubicBezTo>
                  <a:pt x="39" y="74"/>
                  <a:pt x="39" y="42"/>
                  <a:pt x="65" y="29"/>
                </a:cubicBezTo>
                <a:cubicBezTo>
                  <a:pt x="75" y="26"/>
                  <a:pt x="85" y="25"/>
                  <a:pt x="96" y="25"/>
                </a:cubicBezTo>
                <a:cubicBezTo>
                  <a:pt x="114" y="25"/>
                  <a:pt x="133" y="29"/>
                  <a:pt x="149" y="42"/>
                </a:cubicBezTo>
                <a:cubicBezTo>
                  <a:pt x="156" y="42"/>
                  <a:pt x="169" y="42"/>
                  <a:pt x="169" y="35"/>
                </a:cubicBezTo>
                <a:cubicBezTo>
                  <a:pt x="175" y="29"/>
                  <a:pt x="169" y="16"/>
                  <a:pt x="162" y="16"/>
                </a:cubicBezTo>
                <a:cubicBezTo>
                  <a:pt x="145" y="5"/>
                  <a:pt x="123" y="0"/>
                  <a:pt x="101" y="0"/>
                </a:cubicBezTo>
                <a:close/>
              </a:path>
            </a:pathLst>
          </a:custGeom>
          <a:solidFill>
            <a:schemeClr val="accent2"/>
          </a:solidFill>
          <a:ln w="9525" cap="flat" cmpd="sng">
            <a:solidFill>
              <a:srgbClr val="FB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914;p42">
            <a:extLst>
              <a:ext uri="{FF2B5EF4-FFF2-40B4-BE49-F238E27FC236}">
                <a16:creationId xmlns:a16="http://schemas.microsoft.com/office/drawing/2014/main" id="{0D615611-CF5B-291D-9D42-BB44BFDF9ACD}"/>
              </a:ext>
            </a:extLst>
          </p:cNvPr>
          <p:cNvSpPr/>
          <p:nvPr/>
        </p:nvSpPr>
        <p:spPr>
          <a:xfrm>
            <a:off x="7050239" y="1528951"/>
            <a:ext cx="9547" cy="9081"/>
          </a:xfrm>
          <a:custGeom>
            <a:avLst/>
            <a:gdLst/>
            <a:ahLst/>
            <a:cxnLst/>
            <a:rect l="l" t="t" r="r" b="b"/>
            <a:pathLst>
              <a:path w="82" h="78" extrusionOk="0">
                <a:moveTo>
                  <a:pt x="44" y="0"/>
                </a:moveTo>
                <a:cubicBezTo>
                  <a:pt x="22" y="0"/>
                  <a:pt x="0" y="15"/>
                  <a:pt x="4" y="44"/>
                </a:cubicBezTo>
                <a:cubicBezTo>
                  <a:pt x="10" y="61"/>
                  <a:pt x="25" y="78"/>
                  <a:pt x="42" y="78"/>
                </a:cubicBezTo>
                <a:cubicBezTo>
                  <a:pt x="44" y="78"/>
                  <a:pt x="47" y="77"/>
                  <a:pt x="49" y="76"/>
                </a:cubicBezTo>
                <a:cubicBezTo>
                  <a:pt x="69" y="76"/>
                  <a:pt x="82" y="57"/>
                  <a:pt x="82" y="31"/>
                </a:cubicBezTo>
                <a:cubicBezTo>
                  <a:pt x="79" y="10"/>
                  <a:pt x="61"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60869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pic>
        <p:nvPicPr>
          <p:cNvPr id="3" name="Picture 2">
            <a:extLst>
              <a:ext uri="{FF2B5EF4-FFF2-40B4-BE49-F238E27FC236}">
                <a16:creationId xmlns:a16="http://schemas.microsoft.com/office/drawing/2014/main" id="{B8AB3659-635B-3FE0-820C-507AE4FC5587}"/>
              </a:ext>
            </a:extLst>
          </p:cNvPr>
          <p:cNvPicPr>
            <a:picLocks noChangeAspect="1"/>
          </p:cNvPicPr>
          <p:nvPr/>
        </p:nvPicPr>
        <p:blipFill>
          <a:blip r:embed="rId3"/>
          <a:stretch>
            <a:fillRect/>
          </a:stretch>
        </p:blipFill>
        <p:spPr>
          <a:xfrm>
            <a:off x="811691" y="491812"/>
            <a:ext cx="5280338" cy="2079938"/>
          </a:xfrm>
          <a:prstGeom prst="rect">
            <a:avLst/>
          </a:prstGeom>
        </p:spPr>
      </p:pic>
      <p:pic>
        <p:nvPicPr>
          <p:cNvPr id="8" name="Picture 7">
            <a:extLst>
              <a:ext uri="{FF2B5EF4-FFF2-40B4-BE49-F238E27FC236}">
                <a16:creationId xmlns:a16="http://schemas.microsoft.com/office/drawing/2014/main" id="{BC62E1D4-FCB3-F5EF-9935-10A135AB0E1A}"/>
              </a:ext>
            </a:extLst>
          </p:cNvPr>
          <p:cNvPicPr>
            <a:picLocks noChangeAspect="1"/>
          </p:cNvPicPr>
          <p:nvPr/>
        </p:nvPicPr>
        <p:blipFill>
          <a:blip r:embed="rId4"/>
          <a:stretch>
            <a:fillRect/>
          </a:stretch>
        </p:blipFill>
        <p:spPr>
          <a:xfrm>
            <a:off x="824570" y="2723720"/>
            <a:ext cx="5254580" cy="2073499"/>
          </a:xfrm>
          <a:prstGeom prst="rect">
            <a:avLst/>
          </a:prstGeom>
        </p:spPr>
      </p:pic>
      <p:sp>
        <p:nvSpPr>
          <p:cNvPr id="10" name="TextBox 9">
            <a:extLst>
              <a:ext uri="{FF2B5EF4-FFF2-40B4-BE49-F238E27FC236}">
                <a16:creationId xmlns:a16="http://schemas.microsoft.com/office/drawing/2014/main" id="{A60E7EAC-F4BF-EA4F-8EE2-3F45BCE9AAE9}"/>
              </a:ext>
            </a:extLst>
          </p:cNvPr>
          <p:cNvSpPr txBox="1"/>
          <p:nvPr/>
        </p:nvSpPr>
        <p:spPr>
          <a:xfrm>
            <a:off x="7132320" y="1668780"/>
            <a:ext cx="861060" cy="461665"/>
          </a:xfrm>
          <a:prstGeom prst="rect">
            <a:avLst/>
          </a:prstGeom>
          <a:noFill/>
        </p:spPr>
        <p:txBody>
          <a:bodyPr wrap="square" rtlCol="0">
            <a:spAutoFit/>
          </a:bodyPr>
          <a:lstStyle/>
          <a:p>
            <a:r>
              <a:rPr lang="en-US" sz="2400" b="1" dirty="0">
                <a:solidFill>
                  <a:schemeClr val="bg1"/>
                </a:solidFill>
                <a:latin typeface="Amasis MT Pro Black" panose="02040A04050005020304" pitchFamily="18" charset="0"/>
              </a:rPr>
              <a:t>CN</a:t>
            </a:r>
          </a:p>
        </p:txBody>
      </p:sp>
      <p:sp>
        <p:nvSpPr>
          <p:cNvPr id="12" name="TextBox 11">
            <a:extLst>
              <a:ext uri="{FF2B5EF4-FFF2-40B4-BE49-F238E27FC236}">
                <a16:creationId xmlns:a16="http://schemas.microsoft.com/office/drawing/2014/main" id="{41CD21EB-A61F-0D71-314C-F4C83BB27FBC}"/>
              </a:ext>
            </a:extLst>
          </p:cNvPr>
          <p:cNvSpPr txBox="1"/>
          <p:nvPr/>
        </p:nvSpPr>
        <p:spPr>
          <a:xfrm>
            <a:off x="7132320" y="3368040"/>
            <a:ext cx="1280160" cy="461665"/>
          </a:xfrm>
          <a:prstGeom prst="rect">
            <a:avLst/>
          </a:prstGeom>
          <a:noFill/>
        </p:spPr>
        <p:txBody>
          <a:bodyPr wrap="square" rtlCol="0">
            <a:spAutoFit/>
          </a:bodyPr>
          <a:lstStyle/>
          <a:p>
            <a:r>
              <a:rPr lang="en-US" sz="2400" b="1" dirty="0">
                <a:solidFill>
                  <a:schemeClr val="bg1"/>
                </a:solidFill>
                <a:latin typeface="Amasis MT Pro Black" panose="02040A04050005020304" pitchFamily="18" charset="0"/>
              </a:rPr>
              <a:t>AD</a:t>
            </a:r>
          </a:p>
        </p:txBody>
      </p:sp>
    </p:spTree>
    <p:extLst>
      <p:ext uri="{BB962C8B-B14F-4D97-AF65-F5344CB8AC3E}">
        <p14:creationId xmlns:p14="http://schemas.microsoft.com/office/powerpoint/2010/main" val="28074956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pic>
        <p:nvPicPr>
          <p:cNvPr id="6" name="Picture 5">
            <a:extLst>
              <a:ext uri="{FF2B5EF4-FFF2-40B4-BE49-F238E27FC236}">
                <a16:creationId xmlns:a16="http://schemas.microsoft.com/office/drawing/2014/main" id="{53CEC169-9B42-993A-F252-9EFD16E1AF84}"/>
              </a:ext>
            </a:extLst>
          </p:cNvPr>
          <p:cNvPicPr>
            <a:picLocks noChangeAspect="1"/>
          </p:cNvPicPr>
          <p:nvPr/>
        </p:nvPicPr>
        <p:blipFill>
          <a:blip r:embed="rId3"/>
          <a:stretch>
            <a:fillRect/>
          </a:stretch>
        </p:blipFill>
        <p:spPr>
          <a:xfrm>
            <a:off x="733666" y="1368219"/>
            <a:ext cx="5177307" cy="2041301"/>
          </a:xfrm>
          <a:prstGeom prst="rect">
            <a:avLst/>
          </a:prstGeom>
        </p:spPr>
      </p:pic>
      <p:sp>
        <p:nvSpPr>
          <p:cNvPr id="7" name="TextBox 6">
            <a:extLst>
              <a:ext uri="{FF2B5EF4-FFF2-40B4-BE49-F238E27FC236}">
                <a16:creationId xmlns:a16="http://schemas.microsoft.com/office/drawing/2014/main" id="{63AE1187-EBE8-D511-3C90-F3DF46E8E3C1}"/>
              </a:ext>
            </a:extLst>
          </p:cNvPr>
          <p:cNvSpPr txBox="1"/>
          <p:nvPr/>
        </p:nvSpPr>
        <p:spPr>
          <a:xfrm>
            <a:off x="6667500" y="2263972"/>
            <a:ext cx="944880" cy="461665"/>
          </a:xfrm>
          <a:prstGeom prst="rect">
            <a:avLst/>
          </a:prstGeom>
          <a:noFill/>
        </p:spPr>
        <p:txBody>
          <a:bodyPr wrap="square" rtlCol="0">
            <a:spAutoFit/>
          </a:bodyPr>
          <a:lstStyle/>
          <a:p>
            <a:r>
              <a:rPr lang="en-US" sz="2400" b="1" dirty="0">
                <a:solidFill>
                  <a:schemeClr val="bg1"/>
                </a:solidFill>
                <a:latin typeface="Amasis MT Pro Black" panose="02040A04050005020304" pitchFamily="18" charset="0"/>
                <a:cs typeface="Aharoni" panose="02010803020104030203" pitchFamily="2" charset="-79"/>
              </a:rPr>
              <a:t>MCI</a:t>
            </a:r>
          </a:p>
        </p:txBody>
      </p:sp>
    </p:spTree>
    <p:extLst>
      <p:ext uri="{BB962C8B-B14F-4D97-AF65-F5344CB8AC3E}">
        <p14:creationId xmlns:p14="http://schemas.microsoft.com/office/powerpoint/2010/main" val="2502512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BFC64-8E87-CC3C-477D-8200576BDEEE}"/>
              </a:ext>
            </a:extLst>
          </p:cNvPr>
          <p:cNvPicPr>
            <a:picLocks noChangeAspect="1"/>
          </p:cNvPicPr>
          <p:nvPr/>
        </p:nvPicPr>
        <p:blipFill>
          <a:blip r:embed="rId2"/>
          <a:stretch>
            <a:fillRect/>
          </a:stretch>
        </p:blipFill>
        <p:spPr>
          <a:xfrm>
            <a:off x="2932664" y="189732"/>
            <a:ext cx="3278671" cy="4764036"/>
          </a:xfrm>
          <a:prstGeom prst="rect">
            <a:avLst/>
          </a:prstGeom>
        </p:spPr>
      </p:pic>
    </p:spTree>
    <p:extLst>
      <p:ext uri="{BB962C8B-B14F-4D97-AF65-F5344CB8AC3E}">
        <p14:creationId xmlns:p14="http://schemas.microsoft.com/office/powerpoint/2010/main" val="9188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sp>
        <p:nvSpPr>
          <p:cNvPr id="10" name="TextBox 9">
            <a:extLst>
              <a:ext uri="{FF2B5EF4-FFF2-40B4-BE49-F238E27FC236}">
                <a16:creationId xmlns:a16="http://schemas.microsoft.com/office/drawing/2014/main" id="{A60E7EAC-F4BF-EA4F-8EE2-3F45BCE9AAE9}"/>
              </a:ext>
            </a:extLst>
          </p:cNvPr>
          <p:cNvSpPr txBox="1"/>
          <p:nvPr/>
        </p:nvSpPr>
        <p:spPr>
          <a:xfrm>
            <a:off x="7223760" y="2271683"/>
            <a:ext cx="861060" cy="584775"/>
          </a:xfrm>
          <a:prstGeom prst="rect">
            <a:avLst/>
          </a:prstGeom>
          <a:noFill/>
        </p:spPr>
        <p:txBody>
          <a:bodyPr wrap="square" rtlCol="0">
            <a:spAutoFit/>
          </a:bodyPr>
          <a:lstStyle/>
          <a:p>
            <a:r>
              <a:rPr lang="en-US" sz="3200" b="1" dirty="0">
                <a:solidFill>
                  <a:schemeClr val="bg1"/>
                </a:solidFill>
                <a:latin typeface="Amasis MT Pro Black" panose="02040A04050005020304" pitchFamily="18" charset="0"/>
              </a:rPr>
              <a:t>CN</a:t>
            </a:r>
          </a:p>
        </p:txBody>
      </p:sp>
      <p:pic>
        <p:nvPicPr>
          <p:cNvPr id="6" name="Picture 5" descr="A close-up of a brain scan&#10;&#10;Description automatically generated">
            <a:extLst>
              <a:ext uri="{FF2B5EF4-FFF2-40B4-BE49-F238E27FC236}">
                <a16:creationId xmlns:a16="http://schemas.microsoft.com/office/drawing/2014/main" id="{FF7DFC8A-ED68-5E20-C207-471A2768A913}"/>
              </a:ext>
            </a:extLst>
          </p:cNvPr>
          <p:cNvPicPr>
            <a:picLocks noChangeAspect="1"/>
          </p:cNvPicPr>
          <p:nvPr/>
        </p:nvPicPr>
        <p:blipFill>
          <a:blip r:embed="rId3"/>
          <a:stretch>
            <a:fillRect/>
          </a:stretch>
        </p:blipFill>
        <p:spPr>
          <a:xfrm>
            <a:off x="274314" y="2571750"/>
            <a:ext cx="6035052" cy="2377445"/>
          </a:xfrm>
          <a:prstGeom prst="rect">
            <a:avLst/>
          </a:prstGeom>
        </p:spPr>
      </p:pic>
      <p:pic>
        <p:nvPicPr>
          <p:cNvPr id="9" name="Picture 8" descr="A colorful image of a brain&#10;&#10;Description automatically generated">
            <a:extLst>
              <a:ext uri="{FF2B5EF4-FFF2-40B4-BE49-F238E27FC236}">
                <a16:creationId xmlns:a16="http://schemas.microsoft.com/office/drawing/2014/main" id="{C1B3EA14-ED97-95A1-B40A-166D86708E7D}"/>
              </a:ext>
            </a:extLst>
          </p:cNvPr>
          <p:cNvPicPr>
            <a:picLocks noChangeAspect="1"/>
          </p:cNvPicPr>
          <p:nvPr/>
        </p:nvPicPr>
        <p:blipFill>
          <a:blip r:embed="rId4"/>
          <a:stretch>
            <a:fillRect/>
          </a:stretch>
        </p:blipFill>
        <p:spPr>
          <a:xfrm>
            <a:off x="274314" y="125071"/>
            <a:ext cx="6035052" cy="2377445"/>
          </a:xfrm>
          <a:prstGeom prst="rect">
            <a:avLst/>
          </a:prstGeom>
        </p:spPr>
      </p:pic>
    </p:spTree>
    <p:extLst>
      <p:ext uri="{BB962C8B-B14F-4D97-AF65-F5344CB8AC3E}">
        <p14:creationId xmlns:p14="http://schemas.microsoft.com/office/powerpoint/2010/main" val="30907565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sp>
        <p:nvSpPr>
          <p:cNvPr id="10" name="TextBox 9">
            <a:extLst>
              <a:ext uri="{FF2B5EF4-FFF2-40B4-BE49-F238E27FC236}">
                <a16:creationId xmlns:a16="http://schemas.microsoft.com/office/drawing/2014/main" id="{A60E7EAC-F4BF-EA4F-8EE2-3F45BCE9AAE9}"/>
              </a:ext>
            </a:extLst>
          </p:cNvPr>
          <p:cNvSpPr txBox="1"/>
          <p:nvPr/>
        </p:nvSpPr>
        <p:spPr>
          <a:xfrm>
            <a:off x="7231380" y="2340917"/>
            <a:ext cx="1341120" cy="584775"/>
          </a:xfrm>
          <a:prstGeom prst="rect">
            <a:avLst/>
          </a:prstGeom>
          <a:noFill/>
        </p:spPr>
        <p:txBody>
          <a:bodyPr wrap="square" rtlCol="0">
            <a:spAutoFit/>
          </a:bodyPr>
          <a:lstStyle/>
          <a:p>
            <a:r>
              <a:rPr lang="en-US" sz="3200" b="1" dirty="0">
                <a:solidFill>
                  <a:schemeClr val="bg1"/>
                </a:solidFill>
                <a:latin typeface="Amasis MT Pro Black" panose="02040A04050005020304" pitchFamily="18" charset="0"/>
              </a:rPr>
              <a:t>MCI</a:t>
            </a:r>
          </a:p>
        </p:txBody>
      </p:sp>
      <p:pic>
        <p:nvPicPr>
          <p:cNvPr id="4" name="Picture 3" descr="A close-up of a brain&#10;&#10;Description automatically generated">
            <a:extLst>
              <a:ext uri="{FF2B5EF4-FFF2-40B4-BE49-F238E27FC236}">
                <a16:creationId xmlns:a16="http://schemas.microsoft.com/office/drawing/2014/main" id="{BBC9AF67-3031-18F5-45B3-6ACACE359088}"/>
              </a:ext>
            </a:extLst>
          </p:cNvPr>
          <p:cNvPicPr>
            <a:picLocks noChangeAspect="1"/>
          </p:cNvPicPr>
          <p:nvPr/>
        </p:nvPicPr>
        <p:blipFill>
          <a:blip r:embed="rId3"/>
          <a:stretch>
            <a:fillRect/>
          </a:stretch>
        </p:blipFill>
        <p:spPr>
          <a:xfrm>
            <a:off x="274314" y="2640985"/>
            <a:ext cx="6035052" cy="2377445"/>
          </a:xfrm>
          <a:prstGeom prst="rect">
            <a:avLst/>
          </a:prstGeom>
        </p:spPr>
      </p:pic>
      <p:pic>
        <p:nvPicPr>
          <p:cNvPr id="6" name="Picture 5" descr="A colorful image of a human heart&#10;&#10;Description automatically generated">
            <a:extLst>
              <a:ext uri="{FF2B5EF4-FFF2-40B4-BE49-F238E27FC236}">
                <a16:creationId xmlns:a16="http://schemas.microsoft.com/office/drawing/2014/main" id="{53C47467-33FA-9E76-E409-AB7A68FA0F61}"/>
              </a:ext>
            </a:extLst>
          </p:cNvPr>
          <p:cNvPicPr>
            <a:picLocks noChangeAspect="1"/>
          </p:cNvPicPr>
          <p:nvPr/>
        </p:nvPicPr>
        <p:blipFill>
          <a:blip r:embed="rId4"/>
          <a:stretch>
            <a:fillRect/>
          </a:stretch>
        </p:blipFill>
        <p:spPr>
          <a:xfrm>
            <a:off x="274314" y="125071"/>
            <a:ext cx="6035052" cy="2377445"/>
          </a:xfrm>
          <a:prstGeom prst="rect">
            <a:avLst/>
          </a:prstGeom>
        </p:spPr>
      </p:pic>
    </p:spTree>
    <p:extLst>
      <p:ext uri="{BB962C8B-B14F-4D97-AF65-F5344CB8AC3E}">
        <p14:creationId xmlns:p14="http://schemas.microsoft.com/office/powerpoint/2010/main" val="15620595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sp>
        <p:nvSpPr>
          <p:cNvPr id="12" name="TextBox 11">
            <a:extLst>
              <a:ext uri="{FF2B5EF4-FFF2-40B4-BE49-F238E27FC236}">
                <a16:creationId xmlns:a16="http://schemas.microsoft.com/office/drawing/2014/main" id="{41CD21EB-A61F-0D71-314C-F4C83BB27FBC}"/>
              </a:ext>
            </a:extLst>
          </p:cNvPr>
          <p:cNvSpPr txBox="1"/>
          <p:nvPr/>
        </p:nvSpPr>
        <p:spPr>
          <a:xfrm>
            <a:off x="7124700" y="2375533"/>
            <a:ext cx="1280160" cy="584775"/>
          </a:xfrm>
          <a:prstGeom prst="rect">
            <a:avLst/>
          </a:prstGeom>
          <a:noFill/>
        </p:spPr>
        <p:txBody>
          <a:bodyPr wrap="square" rtlCol="0">
            <a:spAutoFit/>
          </a:bodyPr>
          <a:lstStyle/>
          <a:p>
            <a:r>
              <a:rPr lang="en-US" sz="3200" b="1" dirty="0">
                <a:solidFill>
                  <a:schemeClr val="bg1"/>
                </a:solidFill>
                <a:latin typeface="Amasis MT Pro Black" panose="02040A04050005020304" pitchFamily="18" charset="0"/>
              </a:rPr>
              <a:t>AD</a:t>
            </a:r>
          </a:p>
        </p:txBody>
      </p:sp>
      <p:pic>
        <p:nvPicPr>
          <p:cNvPr id="4" name="Picture 3" descr="A close-up of a brain&#10;&#10;Description automatically generated">
            <a:extLst>
              <a:ext uri="{FF2B5EF4-FFF2-40B4-BE49-F238E27FC236}">
                <a16:creationId xmlns:a16="http://schemas.microsoft.com/office/drawing/2014/main" id="{2E9E6817-DA75-CDC6-F7A2-0EF25A0F6B5D}"/>
              </a:ext>
            </a:extLst>
          </p:cNvPr>
          <p:cNvPicPr>
            <a:picLocks noChangeAspect="1"/>
          </p:cNvPicPr>
          <p:nvPr/>
        </p:nvPicPr>
        <p:blipFill>
          <a:blip r:embed="rId3"/>
          <a:stretch>
            <a:fillRect/>
          </a:stretch>
        </p:blipFill>
        <p:spPr>
          <a:xfrm>
            <a:off x="335274" y="2640982"/>
            <a:ext cx="6035052" cy="2377445"/>
          </a:xfrm>
          <a:prstGeom prst="rect">
            <a:avLst/>
          </a:prstGeom>
        </p:spPr>
      </p:pic>
      <p:pic>
        <p:nvPicPr>
          <p:cNvPr id="6" name="Picture 5" descr="A colorful image of a person's body&#10;&#10;Description automatically generated">
            <a:extLst>
              <a:ext uri="{FF2B5EF4-FFF2-40B4-BE49-F238E27FC236}">
                <a16:creationId xmlns:a16="http://schemas.microsoft.com/office/drawing/2014/main" id="{73432F1D-21E3-B4B7-6728-B32544F5EF38}"/>
              </a:ext>
            </a:extLst>
          </p:cNvPr>
          <p:cNvPicPr>
            <a:picLocks noChangeAspect="1"/>
          </p:cNvPicPr>
          <p:nvPr/>
        </p:nvPicPr>
        <p:blipFill>
          <a:blip r:embed="rId4"/>
          <a:stretch>
            <a:fillRect/>
          </a:stretch>
        </p:blipFill>
        <p:spPr>
          <a:xfrm>
            <a:off x="335274" y="228921"/>
            <a:ext cx="6035052" cy="2377445"/>
          </a:xfrm>
          <a:prstGeom prst="rect">
            <a:avLst/>
          </a:prstGeom>
        </p:spPr>
      </p:pic>
    </p:spTree>
    <p:extLst>
      <p:ext uri="{BB962C8B-B14F-4D97-AF65-F5344CB8AC3E}">
        <p14:creationId xmlns:p14="http://schemas.microsoft.com/office/powerpoint/2010/main" val="16646960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D802-A77F-6B52-2D80-ACCF7D9BC8B0}"/>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A6566159-FAE8-D66D-8DC1-EB6050EF1600}"/>
              </a:ext>
            </a:extLst>
          </p:cNvPr>
          <p:cNvSpPr>
            <a:spLocks noGrp="1"/>
          </p:cNvSpPr>
          <p:nvPr>
            <p:ph type="subTitle" idx="1"/>
          </p:nvPr>
        </p:nvSpPr>
        <p:spPr/>
        <p:txBody>
          <a:bodyPr/>
          <a:lstStyle/>
          <a:p>
            <a:endParaRPr lang="en-US"/>
          </a:p>
        </p:txBody>
      </p:sp>
      <p:pic>
        <p:nvPicPr>
          <p:cNvPr id="6" name="Picture 5" descr="A table with numbers and letters&#10;&#10;Description automatically generated">
            <a:extLst>
              <a:ext uri="{FF2B5EF4-FFF2-40B4-BE49-F238E27FC236}">
                <a16:creationId xmlns:a16="http://schemas.microsoft.com/office/drawing/2014/main" id="{2438BC09-AD2B-66F6-A7C7-BC63E718E056}"/>
              </a:ext>
            </a:extLst>
          </p:cNvPr>
          <p:cNvPicPr>
            <a:picLocks noChangeAspect="1"/>
          </p:cNvPicPr>
          <p:nvPr/>
        </p:nvPicPr>
        <p:blipFill>
          <a:blip r:embed="rId2"/>
          <a:stretch>
            <a:fillRect/>
          </a:stretch>
        </p:blipFill>
        <p:spPr>
          <a:xfrm>
            <a:off x="0" y="1496404"/>
            <a:ext cx="9144000" cy="2150692"/>
          </a:xfrm>
          <a:prstGeom prst="rect">
            <a:avLst/>
          </a:prstGeom>
        </p:spPr>
      </p:pic>
    </p:spTree>
    <p:extLst>
      <p:ext uri="{BB962C8B-B14F-4D97-AF65-F5344CB8AC3E}">
        <p14:creationId xmlns:p14="http://schemas.microsoft.com/office/powerpoint/2010/main" val="3651335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grpSp>
        <p:nvGrpSpPr>
          <p:cNvPr id="2" name="Google Shape;4739;p159">
            <a:extLst>
              <a:ext uri="{FF2B5EF4-FFF2-40B4-BE49-F238E27FC236}">
                <a16:creationId xmlns:a16="http://schemas.microsoft.com/office/drawing/2014/main" id="{21BC762A-C637-C95E-1824-4903A7A44331}"/>
              </a:ext>
            </a:extLst>
          </p:cNvPr>
          <p:cNvGrpSpPr/>
          <p:nvPr/>
        </p:nvGrpSpPr>
        <p:grpSpPr>
          <a:xfrm rot="20858533">
            <a:off x="56857" y="3942332"/>
            <a:ext cx="875937" cy="1120415"/>
            <a:chOff x="5307047" y="1090454"/>
            <a:chExt cx="1230940" cy="1574500"/>
          </a:xfrm>
          <a:solidFill>
            <a:schemeClr val="accent5">
              <a:lumMod val="90000"/>
            </a:schemeClr>
          </a:solidFill>
        </p:grpSpPr>
        <p:sp>
          <p:nvSpPr>
            <p:cNvPr id="3" name="Google Shape;4740;p159">
              <a:extLst>
                <a:ext uri="{FF2B5EF4-FFF2-40B4-BE49-F238E27FC236}">
                  <a16:creationId xmlns:a16="http://schemas.microsoft.com/office/drawing/2014/main" id="{325674B1-52C5-989E-6EC5-B66D383FDC60}"/>
                </a:ext>
              </a:extLst>
            </p:cNvPr>
            <p:cNvSpPr/>
            <p:nvPr/>
          </p:nvSpPr>
          <p:spPr>
            <a:xfrm>
              <a:off x="5307047" y="1090454"/>
              <a:ext cx="1230940" cy="1574500"/>
            </a:xfrm>
            <a:custGeom>
              <a:avLst/>
              <a:gdLst/>
              <a:ahLst/>
              <a:cxnLst/>
              <a:rect l="l" t="t" r="r" b="b"/>
              <a:pathLst>
                <a:path w="76706" h="98115" extrusionOk="0">
                  <a:moveTo>
                    <a:pt x="49370" y="98054"/>
                  </a:moveTo>
                  <a:cubicBezTo>
                    <a:pt x="49423" y="98083"/>
                    <a:pt x="49451" y="98097"/>
                    <a:pt x="49451" y="98097"/>
                  </a:cubicBezTo>
                  <a:cubicBezTo>
                    <a:pt x="49431" y="98080"/>
                    <a:pt x="49404" y="98066"/>
                    <a:pt x="49370" y="98054"/>
                  </a:cubicBezTo>
                  <a:close/>
                  <a:moveTo>
                    <a:pt x="41422" y="0"/>
                  </a:moveTo>
                  <a:cubicBezTo>
                    <a:pt x="15905" y="0"/>
                    <a:pt x="1" y="18604"/>
                    <a:pt x="10493" y="43720"/>
                  </a:cubicBezTo>
                  <a:cubicBezTo>
                    <a:pt x="24202" y="74102"/>
                    <a:pt x="2424" y="83373"/>
                    <a:pt x="2424" y="83373"/>
                  </a:cubicBezTo>
                  <a:cubicBezTo>
                    <a:pt x="2424" y="83373"/>
                    <a:pt x="12018" y="92379"/>
                    <a:pt x="23159" y="95344"/>
                  </a:cubicBezTo>
                  <a:cubicBezTo>
                    <a:pt x="32060" y="97694"/>
                    <a:pt x="38902" y="98115"/>
                    <a:pt x="43379" y="98115"/>
                  </a:cubicBezTo>
                  <a:cubicBezTo>
                    <a:pt x="45876" y="98115"/>
                    <a:pt x="47637" y="97984"/>
                    <a:pt x="48609" y="97984"/>
                  </a:cubicBezTo>
                  <a:cubicBezTo>
                    <a:pt x="48976" y="97984"/>
                    <a:pt x="49231" y="98002"/>
                    <a:pt x="49370" y="98054"/>
                  </a:cubicBezTo>
                  <a:lnTo>
                    <a:pt x="49370" y="98054"/>
                  </a:lnTo>
                  <a:cubicBezTo>
                    <a:pt x="48488" y="97566"/>
                    <a:pt x="40765" y="92874"/>
                    <a:pt x="42478" y="78884"/>
                  </a:cubicBezTo>
                  <a:cubicBezTo>
                    <a:pt x="42746" y="76640"/>
                    <a:pt x="43761" y="74395"/>
                    <a:pt x="45471" y="72845"/>
                  </a:cubicBezTo>
                  <a:cubicBezTo>
                    <a:pt x="46455" y="71980"/>
                    <a:pt x="47486" y="71683"/>
                    <a:pt x="48548" y="71683"/>
                  </a:cubicBezTo>
                  <a:cubicBezTo>
                    <a:pt x="49880" y="71683"/>
                    <a:pt x="51260" y="72151"/>
                    <a:pt x="52658" y="72553"/>
                  </a:cubicBezTo>
                  <a:cubicBezTo>
                    <a:pt x="55488" y="73355"/>
                    <a:pt x="58424" y="74343"/>
                    <a:pt x="61390" y="74343"/>
                  </a:cubicBezTo>
                  <a:cubicBezTo>
                    <a:pt x="61783" y="74343"/>
                    <a:pt x="62178" y="74326"/>
                    <a:pt x="62572" y="74288"/>
                  </a:cubicBezTo>
                  <a:cubicBezTo>
                    <a:pt x="68476" y="73728"/>
                    <a:pt x="65964" y="68677"/>
                    <a:pt x="67007" y="64590"/>
                  </a:cubicBezTo>
                  <a:cubicBezTo>
                    <a:pt x="67193" y="63788"/>
                    <a:pt x="67568" y="63012"/>
                    <a:pt x="68048" y="62371"/>
                  </a:cubicBezTo>
                  <a:cubicBezTo>
                    <a:pt x="68397" y="61918"/>
                    <a:pt x="68850" y="61544"/>
                    <a:pt x="69359" y="61249"/>
                  </a:cubicBezTo>
                  <a:cubicBezTo>
                    <a:pt x="69759" y="61009"/>
                    <a:pt x="70321" y="60821"/>
                    <a:pt x="70346" y="60234"/>
                  </a:cubicBezTo>
                  <a:cubicBezTo>
                    <a:pt x="70400" y="59299"/>
                    <a:pt x="69812" y="58284"/>
                    <a:pt x="69384" y="57455"/>
                  </a:cubicBezTo>
                  <a:cubicBezTo>
                    <a:pt x="69384" y="57455"/>
                    <a:pt x="70267" y="57027"/>
                    <a:pt x="70346" y="57001"/>
                  </a:cubicBezTo>
                  <a:cubicBezTo>
                    <a:pt x="70748" y="56788"/>
                    <a:pt x="71336" y="56493"/>
                    <a:pt x="71496" y="56040"/>
                  </a:cubicBezTo>
                  <a:cubicBezTo>
                    <a:pt x="71629" y="55612"/>
                    <a:pt x="71336" y="55157"/>
                    <a:pt x="71148" y="54810"/>
                  </a:cubicBezTo>
                  <a:cubicBezTo>
                    <a:pt x="70614" y="53902"/>
                    <a:pt x="70827" y="52859"/>
                    <a:pt x="71629" y="52217"/>
                  </a:cubicBezTo>
                  <a:cubicBezTo>
                    <a:pt x="72591" y="51469"/>
                    <a:pt x="73820" y="51176"/>
                    <a:pt x="74835" y="50507"/>
                  </a:cubicBezTo>
                  <a:cubicBezTo>
                    <a:pt x="75772" y="49866"/>
                    <a:pt x="76706" y="48611"/>
                    <a:pt x="76118" y="47408"/>
                  </a:cubicBezTo>
                  <a:cubicBezTo>
                    <a:pt x="76092" y="47382"/>
                    <a:pt x="76065" y="47329"/>
                    <a:pt x="76039" y="47301"/>
                  </a:cubicBezTo>
                  <a:cubicBezTo>
                    <a:pt x="75797" y="46927"/>
                    <a:pt x="75291" y="46581"/>
                    <a:pt x="74996" y="46260"/>
                  </a:cubicBezTo>
                  <a:cubicBezTo>
                    <a:pt x="74596" y="45832"/>
                    <a:pt x="74222" y="45405"/>
                    <a:pt x="73848" y="44977"/>
                  </a:cubicBezTo>
                  <a:cubicBezTo>
                    <a:pt x="73072" y="44015"/>
                    <a:pt x="72377" y="43026"/>
                    <a:pt x="71843" y="41931"/>
                  </a:cubicBezTo>
                  <a:cubicBezTo>
                    <a:pt x="70962" y="40140"/>
                    <a:pt x="70667" y="38137"/>
                    <a:pt x="70774" y="36160"/>
                  </a:cubicBezTo>
                  <a:cubicBezTo>
                    <a:pt x="70827" y="35358"/>
                    <a:pt x="70909" y="34529"/>
                    <a:pt x="71201" y="33781"/>
                  </a:cubicBezTo>
                  <a:cubicBezTo>
                    <a:pt x="73767" y="27207"/>
                    <a:pt x="73955" y="2358"/>
                    <a:pt x="45657" y="167"/>
                  </a:cubicBezTo>
                  <a:cubicBezTo>
                    <a:pt x="44219" y="55"/>
                    <a:pt x="42806" y="0"/>
                    <a:pt x="41422"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oogle Shape;4741;p159">
              <a:extLst>
                <a:ext uri="{FF2B5EF4-FFF2-40B4-BE49-F238E27FC236}">
                  <a16:creationId xmlns:a16="http://schemas.microsoft.com/office/drawing/2014/main" id="{BF7E4AD2-5DDC-113E-8105-0AA9720677D2}"/>
                </a:ext>
              </a:extLst>
            </p:cNvPr>
            <p:cNvGrpSpPr/>
            <p:nvPr/>
          </p:nvGrpSpPr>
          <p:grpSpPr>
            <a:xfrm>
              <a:off x="5529465" y="1167322"/>
              <a:ext cx="831870" cy="611025"/>
              <a:chOff x="5529465" y="1167322"/>
              <a:chExt cx="831870" cy="611025"/>
            </a:xfrm>
            <a:grpFill/>
          </p:grpSpPr>
          <p:sp>
            <p:nvSpPr>
              <p:cNvPr id="6" name="Google Shape;4742;p159">
                <a:extLst>
                  <a:ext uri="{FF2B5EF4-FFF2-40B4-BE49-F238E27FC236}">
                    <a16:creationId xmlns:a16="http://schemas.microsoft.com/office/drawing/2014/main" id="{F4394B89-D60B-D5BD-5ABC-60ED13E947FD}"/>
                  </a:ext>
                </a:extLst>
              </p:cNvPr>
              <p:cNvSpPr/>
              <p:nvPr/>
            </p:nvSpPr>
            <p:spPr>
              <a:xfrm>
                <a:off x="5529465" y="1167322"/>
                <a:ext cx="831870" cy="611025"/>
              </a:xfrm>
              <a:custGeom>
                <a:avLst/>
                <a:gdLst/>
                <a:ahLst/>
                <a:cxnLst/>
                <a:rect l="l" t="t" r="r" b="b"/>
                <a:pathLst>
                  <a:path w="51838" h="38076" extrusionOk="0">
                    <a:moveTo>
                      <a:pt x="26267" y="0"/>
                    </a:moveTo>
                    <a:cubicBezTo>
                      <a:pt x="26000" y="0"/>
                      <a:pt x="25733" y="0"/>
                      <a:pt x="25465" y="26"/>
                    </a:cubicBezTo>
                    <a:cubicBezTo>
                      <a:pt x="25438" y="26"/>
                      <a:pt x="25412" y="54"/>
                      <a:pt x="25384" y="54"/>
                    </a:cubicBezTo>
                    <a:cubicBezTo>
                      <a:pt x="25145" y="79"/>
                      <a:pt x="24903" y="107"/>
                      <a:pt x="24690" y="161"/>
                    </a:cubicBezTo>
                    <a:cubicBezTo>
                      <a:pt x="24664" y="161"/>
                      <a:pt x="24636" y="161"/>
                      <a:pt x="24610" y="186"/>
                    </a:cubicBezTo>
                    <a:cubicBezTo>
                      <a:pt x="24369" y="214"/>
                      <a:pt x="24155" y="293"/>
                      <a:pt x="23916" y="347"/>
                    </a:cubicBezTo>
                    <a:cubicBezTo>
                      <a:pt x="23888" y="374"/>
                      <a:pt x="23862" y="374"/>
                      <a:pt x="23834" y="374"/>
                    </a:cubicBezTo>
                    <a:lnTo>
                      <a:pt x="23193" y="614"/>
                    </a:lnTo>
                    <a:cubicBezTo>
                      <a:pt x="23168" y="642"/>
                      <a:pt x="23114" y="667"/>
                      <a:pt x="23061" y="667"/>
                    </a:cubicBezTo>
                    <a:cubicBezTo>
                      <a:pt x="22873" y="748"/>
                      <a:pt x="22712" y="855"/>
                      <a:pt x="22526" y="934"/>
                    </a:cubicBezTo>
                    <a:cubicBezTo>
                      <a:pt x="22473" y="988"/>
                      <a:pt x="22392" y="1016"/>
                      <a:pt x="22338" y="1041"/>
                    </a:cubicBezTo>
                    <a:cubicBezTo>
                      <a:pt x="22178" y="1148"/>
                      <a:pt x="22045" y="1229"/>
                      <a:pt x="21911" y="1309"/>
                    </a:cubicBezTo>
                    <a:cubicBezTo>
                      <a:pt x="21832" y="1362"/>
                      <a:pt x="21750" y="1443"/>
                      <a:pt x="21671" y="1497"/>
                    </a:cubicBezTo>
                    <a:cubicBezTo>
                      <a:pt x="21564" y="1576"/>
                      <a:pt x="21457" y="1657"/>
                      <a:pt x="21323" y="1736"/>
                    </a:cubicBezTo>
                    <a:cubicBezTo>
                      <a:pt x="21244" y="1817"/>
                      <a:pt x="21162" y="1896"/>
                      <a:pt x="21056" y="1978"/>
                    </a:cubicBezTo>
                    <a:lnTo>
                      <a:pt x="20816" y="2217"/>
                    </a:lnTo>
                    <a:lnTo>
                      <a:pt x="20628" y="2405"/>
                    </a:lnTo>
                    <a:cubicBezTo>
                      <a:pt x="19613" y="1950"/>
                      <a:pt x="18490" y="1710"/>
                      <a:pt x="17368" y="1710"/>
                    </a:cubicBezTo>
                    <a:cubicBezTo>
                      <a:pt x="17129" y="1710"/>
                      <a:pt x="16887" y="1710"/>
                      <a:pt x="16674" y="1736"/>
                    </a:cubicBezTo>
                    <a:cubicBezTo>
                      <a:pt x="16594" y="1736"/>
                      <a:pt x="16513" y="1764"/>
                      <a:pt x="16434" y="1764"/>
                    </a:cubicBezTo>
                    <a:cubicBezTo>
                      <a:pt x="16299" y="1789"/>
                      <a:pt x="16139" y="1789"/>
                      <a:pt x="16007" y="1817"/>
                    </a:cubicBezTo>
                    <a:cubicBezTo>
                      <a:pt x="15900" y="1843"/>
                      <a:pt x="15818" y="1871"/>
                      <a:pt x="15739" y="1871"/>
                    </a:cubicBezTo>
                    <a:cubicBezTo>
                      <a:pt x="15605" y="1896"/>
                      <a:pt x="15472" y="1950"/>
                      <a:pt x="15338" y="1978"/>
                    </a:cubicBezTo>
                    <a:cubicBezTo>
                      <a:pt x="15258" y="2003"/>
                      <a:pt x="15152" y="2003"/>
                      <a:pt x="15070" y="2031"/>
                    </a:cubicBezTo>
                    <a:cubicBezTo>
                      <a:pt x="14884" y="2110"/>
                      <a:pt x="14696" y="2164"/>
                      <a:pt x="14510" y="2245"/>
                    </a:cubicBezTo>
                    <a:cubicBezTo>
                      <a:pt x="14403" y="2270"/>
                      <a:pt x="14322" y="2324"/>
                      <a:pt x="14215" y="2352"/>
                    </a:cubicBezTo>
                    <a:cubicBezTo>
                      <a:pt x="14108" y="2405"/>
                      <a:pt x="14029" y="2459"/>
                      <a:pt x="13922" y="2512"/>
                    </a:cubicBezTo>
                    <a:cubicBezTo>
                      <a:pt x="13816" y="2538"/>
                      <a:pt x="13734" y="2591"/>
                      <a:pt x="13627" y="2645"/>
                    </a:cubicBezTo>
                    <a:cubicBezTo>
                      <a:pt x="13521" y="2698"/>
                      <a:pt x="13441" y="2751"/>
                      <a:pt x="13335" y="2805"/>
                    </a:cubicBezTo>
                    <a:lnTo>
                      <a:pt x="13093" y="2965"/>
                    </a:lnTo>
                    <a:cubicBezTo>
                      <a:pt x="12960" y="3046"/>
                      <a:pt x="12854" y="3153"/>
                      <a:pt x="12719" y="3232"/>
                    </a:cubicBezTo>
                    <a:cubicBezTo>
                      <a:pt x="12666" y="3260"/>
                      <a:pt x="12612" y="3314"/>
                      <a:pt x="12559" y="3339"/>
                    </a:cubicBezTo>
                    <a:cubicBezTo>
                      <a:pt x="12398" y="3474"/>
                      <a:pt x="12266" y="3606"/>
                      <a:pt x="12105" y="3741"/>
                    </a:cubicBezTo>
                    <a:lnTo>
                      <a:pt x="11971" y="3874"/>
                    </a:lnTo>
                    <a:lnTo>
                      <a:pt x="11650" y="4194"/>
                    </a:lnTo>
                    <a:cubicBezTo>
                      <a:pt x="11597" y="4248"/>
                      <a:pt x="11571" y="4301"/>
                      <a:pt x="11518" y="4355"/>
                    </a:cubicBezTo>
                    <a:cubicBezTo>
                      <a:pt x="11411" y="4489"/>
                      <a:pt x="11304" y="4596"/>
                      <a:pt x="11223" y="4729"/>
                    </a:cubicBezTo>
                    <a:cubicBezTo>
                      <a:pt x="11169" y="4782"/>
                      <a:pt x="11144" y="4810"/>
                      <a:pt x="11116" y="4863"/>
                    </a:cubicBezTo>
                    <a:cubicBezTo>
                      <a:pt x="10876" y="5210"/>
                      <a:pt x="10663" y="5584"/>
                      <a:pt x="10474" y="5958"/>
                    </a:cubicBezTo>
                    <a:cubicBezTo>
                      <a:pt x="10449" y="6039"/>
                      <a:pt x="10421" y="6092"/>
                      <a:pt x="10395" y="6146"/>
                    </a:cubicBezTo>
                    <a:cubicBezTo>
                      <a:pt x="10368" y="6225"/>
                      <a:pt x="10314" y="6306"/>
                      <a:pt x="10288" y="6413"/>
                    </a:cubicBezTo>
                    <a:lnTo>
                      <a:pt x="10047" y="6413"/>
                    </a:lnTo>
                    <a:cubicBezTo>
                      <a:pt x="9914" y="6439"/>
                      <a:pt x="9808" y="6439"/>
                      <a:pt x="9673" y="6439"/>
                    </a:cubicBezTo>
                    <a:cubicBezTo>
                      <a:pt x="9540" y="6467"/>
                      <a:pt x="9433" y="6492"/>
                      <a:pt x="9299" y="6492"/>
                    </a:cubicBezTo>
                    <a:cubicBezTo>
                      <a:pt x="9192" y="6520"/>
                      <a:pt x="9059" y="6546"/>
                      <a:pt x="8952" y="6573"/>
                    </a:cubicBezTo>
                    <a:cubicBezTo>
                      <a:pt x="8818" y="6599"/>
                      <a:pt x="8711" y="6627"/>
                      <a:pt x="8578" y="6653"/>
                    </a:cubicBezTo>
                    <a:cubicBezTo>
                      <a:pt x="8472" y="6680"/>
                      <a:pt x="8365" y="6706"/>
                      <a:pt x="8230" y="6759"/>
                    </a:cubicBezTo>
                    <a:cubicBezTo>
                      <a:pt x="8123" y="6787"/>
                      <a:pt x="8016" y="6841"/>
                      <a:pt x="7884" y="6866"/>
                    </a:cubicBezTo>
                    <a:cubicBezTo>
                      <a:pt x="7777" y="6920"/>
                      <a:pt x="7670" y="6948"/>
                      <a:pt x="7563" y="7001"/>
                    </a:cubicBezTo>
                    <a:cubicBezTo>
                      <a:pt x="7456" y="7027"/>
                      <a:pt x="7349" y="7080"/>
                      <a:pt x="7242" y="7134"/>
                    </a:cubicBezTo>
                    <a:lnTo>
                      <a:pt x="6922" y="7294"/>
                    </a:lnTo>
                    <a:cubicBezTo>
                      <a:pt x="6815" y="7347"/>
                      <a:pt x="6708" y="7401"/>
                      <a:pt x="6601" y="7482"/>
                    </a:cubicBezTo>
                    <a:cubicBezTo>
                      <a:pt x="6520" y="7535"/>
                      <a:pt x="6413" y="7589"/>
                      <a:pt x="6306" y="7642"/>
                    </a:cubicBezTo>
                    <a:cubicBezTo>
                      <a:pt x="6199" y="7721"/>
                      <a:pt x="6120" y="7775"/>
                      <a:pt x="6013" y="7856"/>
                    </a:cubicBezTo>
                    <a:cubicBezTo>
                      <a:pt x="5932" y="7935"/>
                      <a:pt x="5825" y="7989"/>
                      <a:pt x="5746" y="8070"/>
                    </a:cubicBezTo>
                    <a:cubicBezTo>
                      <a:pt x="5665" y="8123"/>
                      <a:pt x="5558" y="8202"/>
                      <a:pt x="5479" y="8284"/>
                    </a:cubicBezTo>
                    <a:lnTo>
                      <a:pt x="5237" y="8523"/>
                    </a:lnTo>
                    <a:cubicBezTo>
                      <a:pt x="5130" y="8604"/>
                      <a:pt x="5051" y="8683"/>
                      <a:pt x="4970" y="8764"/>
                    </a:cubicBezTo>
                    <a:cubicBezTo>
                      <a:pt x="4891" y="8844"/>
                      <a:pt x="4810" y="8925"/>
                      <a:pt x="4756" y="9004"/>
                    </a:cubicBezTo>
                    <a:cubicBezTo>
                      <a:pt x="4677" y="9111"/>
                      <a:pt x="4596" y="9192"/>
                      <a:pt x="4517" y="9299"/>
                    </a:cubicBezTo>
                    <a:cubicBezTo>
                      <a:pt x="4464" y="9378"/>
                      <a:pt x="4382" y="9459"/>
                      <a:pt x="4329" y="9538"/>
                    </a:cubicBezTo>
                    <a:cubicBezTo>
                      <a:pt x="4250" y="9645"/>
                      <a:pt x="4196" y="9752"/>
                      <a:pt x="4143" y="9859"/>
                    </a:cubicBezTo>
                    <a:cubicBezTo>
                      <a:pt x="4062" y="9940"/>
                      <a:pt x="4008" y="10047"/>
                      <a:pt x="3955" y="10126"/>
                    </a:cubicBezTo>
                    <a:cubicBezTo>
                      <a:pt x="3901" y="10233"/>
                      <a:pt x="3848" y="10340"/>
                      <a:pt x="3794" y="10475"/>
                    </a:cubicBezTo>
                    <a:cubicBezTo>
                      <a:pt x="3741" y="10554"/>
                      <a:pt x="3688" y="10635"/>
                      <a:pt x="3662" y="10742"/>
                    </a:cubicBezTo>
                    <a:cubicBezTo>
                      <a:pt x="3608" y="10849"/>
                      <a:pt x="3555" y="10981"/>
                      <a:pt x="3502" y="11088"/>
                    </a:cubicBezTo>
                    <a:cubicBezTo>
                      <a:pt x="3474" y="11195"/>
                      <a:pt x="3420" y="11276"/>
                      <a:pt x="3395" y="11383"/>
                    </a:cubicBezTo>
                    <a:cubicBezTo>
                      <a:pt x="3367" y="11516"/>
                      <a:pt x="3341" y="11650"/>
                      <a:pt x="3288" y="11783"/>
                    </a:cubicBezTo>
                    <a:cubicBezTo>
                      <a:pt x="3260" y="11864"/>
                      <a:pt x="3234" y="11971"/>
                      <a:pt x="3207" y="12050"/>
                    </a:cubicBezTo>
                    <a:cubicBezTo>
                      <a:pt x="3181" y="12210"/>
                      <a:pt x="3181" y="12345"/>
                      <a:pt x="3153" y="12505"/>
                    </a:cubicBezTo>
                    <a:cubicBezTo>
                      <a:pt x="3128" y="12584"/>
                      <a:pt x="3128" y="12666"/>
                      <a:pt x="3100" y="12745"/>
                    </a:cubicBezTo>
                    <a:cubicBezTo>
                      <a:pt x="3074" y="12986"/>
                      <a:pt x="3074" y="13226"/>
                      <a:pt x="3074" y="13467"/>
                    </a:cubicBezTo>
                    <a:cubicBezTo>
                      <a:pt x="3074" y="13681"/>
                      <a:pt x="3074" y="13895"/>
                      <a:pt x="3100" y="14134"/>
                    </a:cubicBezTo>
                    <a:cubicBezTo>
                      <a:pt x="1150" y="15470"/>
                      <a:pt x="0" y="17582"/>
                      <a:pt x="0" y="19852"/>
                    </a:cubicBezTo>
                    <a:cubicBezTo>
                      <a:pt x="0" y="20066"/>
                      <a:pt x="28" y="20280"/>
                      <a:pt x="54" y="20494"/>
                    </a:cubicBezTo>
                    <a:lnTo>
                      <a:pt x="54" y="20654"/>
                    </a:lnTo>
                    <a:cubicBezTo>
                      <a:pt x="81" y="20842"/>
                      <a:pt x="107" y="21028"/>
                      <a:pt x="161" y="21216"/>
                    </a:cubicBezTo>
                    <a:cubicBezTo>
                      <a:pt x="161" y="21270"/>
                      <a:pt x="188" y="21349"/>
                      <a:pt x="188" y="21402"/>
                    </a:cubicBezTo>
                    <a:cubicBezTo>
                      <a:pt x="214" y="21537"/>
                      <a:pt x="267" y="21669"/>
                      <a:pt x="321" y="21830"/>
                    </a:cubicBezTo>
                    <a:cubicBezTo>
                      <a:pt x="321" y="21883"/>
                      <a:pt x="349" y="21936"/>
                      <a:pt x="374" y="22018"/>
                    </a:cubicBezTo>
                    <a:cubicBezTo>
                      <a:pt x="428" y="22178"/>
                      <a:pt x="481" y="22338"/>
                      <a:pt x="562" y="22499"/>
                    </a:cubicBezTo>
                    <a:cubicBezTo>
                      <a:pt x="588" y="22578"/>
                      <a:pt x="616" y="22659"/>
                      <a:pt x="669" y="22712"/>
                    </a:cubicBezTo>
                    <a:cubicBezTo>
                      <a:pt x="723" y="22845"/>
                      <a:pt x="802" y="22980"/>
                      <a:pt x="855" y="23112"/>
                    </a:cubicBezTo>
                    <a:cubicBezTo>
                      <a:pt x="909" y="23193"/>
                      <a:pt x="936" y="23247"/>
                      <a:pt x="990" y="23326"/>
                    </a:cubicBezTo>
                    <a:lnTo>
                      <a:pt x="1229" y="23728"/>
                    </a:lnTo>
                    <a:cubicBezTo>
                      <a:pt x="1257" y="23753"/>
                      <a:pt x="1311" y="23807"/>
                      <a:pt x="1336" y="23860"/>
                    </a:cubicBezTo>
                    <a:cubicBezTo>
                      <a:pt x="1443" y="24021"/>
                      <a:pt x="1578" y="24181"/>
                      <a:pt x="1710" y="24316"/>
                    </a:cubicBezTo>
                    <a:cubicBezTo>
                      <a:pt x="1710" y="24341"/>
                      <a:pt x="1738" y="24369"/>
                      <a:pt x="1764" y="24395"/>
                    </a:cubicBezTo>
                    <a:cubicBezTo>
                      <a:pt x="1898" y="24529"/>
                      <a:pt x="2031" y="24690"/>
                      <a:pt x="2166" y="24797"/>
                    </a:cubicBezTo>
                    <a:cubicBezTo>
                      <a:pt x="2191" y="24822"/>
                      <a:pt x="2219" y="24850"/>
                      <a:pt x="2219" y="24876"/>
                    </a:cubicBezTo>
                    <a:cubicBezTo>
                      <a:pt x="2379" y="25010"/>
                      <a:pt x="2540" y="25143"/>
                      <a:pt x="2726" y="25278"/>
                    </a:cubicBezTo>
                    <a:cubicBezTo>
                      <a:pt x="2726" y="25303"/>
                      <a:pt x="2753" y="25331"/>
                      <a:pt x="2779" y="25331"/>
                    </a:cubicBezTo>
                    <a:cubicBezTo>
                      <a:pt x="2939" y="25464"/>
                      <a:pt x="3100" y="25570"/>
                      <a:pt x="3288" y="25705"/>
                    </a:cubicBezTo>
                    <a:cubicBezTo>
                      <a:pt x="3313" y="25705"/>
                      <a:pt x="3313" y="25705"/>
                      <a:pt x="3313" y="25731"/>
                    </a:cubicBezTo>
                    <a:cubicBezTo>
                      <a:pt x="3341" y="25731"/>
                      <a:pt x="3367" y="25759"/>
                      <a:pt x="3395" y="25759"/>
                    </a:cubicBezTo>
                    <a:cubicBezTo>
                      <a:pt x="3341" y="26026"/>
                      <a:pt x="3341" y="26293"/>
                      <a:pt x="3341" y="26560"/>
                    </a:cubicBezTo>
                    <a:cubicBezTo>
                      <a:pt x="3341" y="30461"/>
                      <a:pt x="6708" y="33640"/>
                      <a:pt x="10823" y="33640"/>
                    </a:cubicBezTo>
                    <a:cubicBezTo>
                      <a:pt x="10955" y="33640"/>
                      <a:pt x="11090" y="33614"/>
                      <a:pt x="11250" y="33614"/>
                    </a:cubicBezTo>
                    <a:cubicBezTo>
                      <a:pt x="11250" y="33668"/>
                      <a:pt x="11276" y="33693"/>
                      <a:pt x="11304" y="33721"/>
                    </a:cubicBezTo>
                    <a:cubicBezTo>
                      <a:pt x="11304" y="33747"/>
                      <a:pt x="11304" y="33775"/>
                      <a:pt x="11329" y="33800"/>
                    </a:cubicBezTo>
                    <a:cubicBezTo>
                      <a:pt x="12291" y="35912"/>
                      <a:pt x="14269" y="37434"/>
                      <a:pt x="16648" y="37915"/>
                    </a:cubicBezTo>
                    <a:cubicBezTo>
                      <a:pt x="16701" y="37915"/>
                      <a:pt x="16727" y="37915"/>
                      <a:pt x="16780" y="37943"/>
                    </a:cubicBezTo>
                    <a:lnTo>
                      <a:pt x="17343" y="38022"/>
                    </a:lnTo>
                    <a:lnTo>
                      <a:pt x="17503" y="38022"/>
                    </a:lnTo>
                    <a:cubicBezTo>
                      <a:pt x="17742" y="38050"/>
                      <a:pt x="17956" y="38075"/>
                      <a:pt x="18198" y="38075"/>
                    </a:cubicBezTo>
                    <a:cubicBezTo>
                      <a:pt x="22124" y="38075"/>
                      <a:pt x="25331" y="35243"/>
                      <a:pt x="25679" y="31637"/>
                    </a:cubicBezTo>
                    <a:cubicBezTo>
                      <a:pt x="25733" y="31663"/>
                      <a:pt x="25812" y="31663"/>
                      <a:pt x="25893" y="31690"/>
                    </a:cubicBezTo>
                    <a:cubicBezTo>
                      <a:pt x="25946" y="31716"/>
                      <a:pt x="25972" y="31716"/>
                      <a:pt x="26026" y="31716"/>
                    </a:cubicBezTo>
                    <a:cubicBezTo>
                      <a:pt x="26160" y="31769"/>
                      <a:pt x="26267" y="31797"/>
                      <a:pt x="26400" y="31797"/>
                    </a:cubicBezTo>
                    <a:cubicBezTo>
                      <a:pt x="26453" y="31823"/>
                      <a:pt x="26506" y="31823"/>
                      <a:pt x="26560" y="31851"/>
                    </a:cubicBezTo>
                    <a:cubicBezTo>
                      <a:pt x="26667" y="31851"/>
                      <a:pt x="26774" y="31876"/>
                      <a:pt x="26881" y="31904"/>
                    </a:cubicBezTo>
                    <a:cubicBezTo>
                      <a:pt x="26962" y="31904"/>
                      <a:pt x="27069" y="31904"/>
                      <a:pt x="27148" y="31930"/>
                    </a:cubicBezTo>
                    <a:cubicBezTo>
                      <a:pt x="27229" y="31930"/>
                      <a:pt x="27308" y="31930"/>
                      <a:pt x="27415" y="31958"/>
                    </a:cubicBezTo>
                    <a:lnTo>
                      <a:pt x="27949" y="31958"/>
                    </a:lnTo>
                    <a:cubicBezTo>
                      <a:pt x="28191" y="31958"/>
                      <a:pt x="28458" y="31958"/>
                      <a:pt x="28698" y="31930"/>
                    </a:cubicBezTo>
                    <a:cubicBezTo>
                      <a:pt x="28751" y="31930"/>
                      <a:pt x="28779" y="31904"/>
                      <a:pt x="28832" y="31904"/>
                    </a:cubicBezTo>
                    <a:cubicBezTo>
                      <a:pt x="29046" y="31876"/>
                      <a:pt x="29232" y="31851"/>
                      <a:pt x="29446" y="31823"/>
                    </a:cubicBezTo>
                    <a:cubicBezTo>
                      <a:pt x="29473" y="31823"/>
                      <a:pt x="29499" y="31797"/>
                      <a:pt x="29527" y="31797"/>
                    </a:cubicBezTo>
                    <a:cubicBezTo>
                      <a:pt x="29741" y="31769"/>
                      <a:pt x="29954" y="31716"/>
                      <a:pt x="30168" y="31637"/>
                    </a:cubicBezTo>
                    <a:lnTo>
                      <a:pt x="30222" y="31637"/>
                    </a:lnTo>
                    <a:cubicBezTo>
                      <a:pt x="30435" y="31556"/>
                      <a:pt x="30649" y="31502"/>
                      <a:pt x="30835" y="31423"/>
                    </a:cubicBezTo>
                    <a:cubicBezTo>
                      <a:pt x="30863" y="31395"/>
                      <a:pt x="30863" y="31395"/>
                      <a:pt x="30889" y="31395"/>
                    </a:cubicBezTo>
                    <a:cubicBezTo>
                      <a:pt x="31102" y="31316"/>
                      <a:pt x="31290" y="31209"/>
                      <a:pt x="31504" y="31128"/>
                    </a:cubicBezTo>
                    <a:cubicBezTo>
                      <a:pt x="31504" y="31103"/>
                      <a:pt x="31530" y="31103"/>
                      <a:pt x="31558" y="31075"/>
                    </a:cubicBezTo>
                    <a:cubicBezTo>
                      <a:pt x="31744" y="30996"/>
                      <a:pt x="31932" y="30889"/>
                      <a:pt x="32092" y="30782"/>
                    </a:cubicBezTo>
                    <a:cubicBezTo>
                      <a:pt x="32145" y="30754"/>
                      <a:pt x="32171" y="30728"/>
                      <a:pt x="32199" y="30701"/>
                    </a:cubicBezTo>
                    <a:cubicBezTo>
                      <a:pt x="32359" y="30594"/>
                      <a:pt x="32520" y="30487"/>
                      <a:pt x="32652" y="30380"/>
                    </a:cubicBezTo>
                    <a:cubicBezTo>
                      <a:pt x="32706" y="30354"/>
                      <a:pt x="32759" y="30301"/>
                      <a:pt x="32812" y="30247"/>
                    </a:cubicBezTo>
                    <a:cubicBezTo>
                      <a:pt x="32919" y="30194"/>
                      <a:pt x="33001" y="30113"/>
                      <a:pt x="33080" y="30034"/>
                    </a:cubicBezTo>
                    <a:cubicBezTo>
                      <a:pt x="33614" y="30166"/>
                      <a:pt x="34176" y="30220"/>
                      <a:pt x="34736" y="30220"/>
                    </a:cubicBezTo>
                    <a:cubicBezTo>
                      <a:pt x="34978" y="30220"/>
                      <a:pt x="35217" y="30194"/>
                      <a:pt x="35431" y="30194"/>
                    </a:cubicBezTo>
                    <a:cubicBezTo>
                      <a:pt x="35512" y="30166"/>
                      <a:pt x="35566" y="30166"/>
                      <a:pt x="35645" y="30166"/>
                    </a:cubicBezTo>
                    <a:cubicBezTo>
                      <a:pt x="35805" y="30141"/>
                      <a:pt x="35965" y="30113"/>
                      <a:pt x="36154" y="30087"/>
                    </a:cubicBezTo>
                    <a:cubicBezTo>
                      <a:pt x="36207" y="30059"/>
                      <a:pt x="36286" y="30059"/>
                      <a:pt x="36339" y="30034"/>
                    </a:cubicBezTo>
                    <a:cubicBezTo>
                      <a:pt x="36528" y="30006"/>
                      <a:pt x="36688" y="29980"/>
                      <a:pt x="36848" y="29927"/>
                    </a:cubicBezTo>
                    <a:cubicBezTo>
                      <a:pt x="36902" y="29899"/>
                      <a:pt x="36955" y="29899"/>
                      <a:pt x="37009" y="29873"/>
                    </a:cubicBezTo>
                    <a:cubicBezTo>
                      <a:pt x="38851" y="29339"/>
                      <a:pt x="40375" y="28136"/>
                      <a:pt x="41309" y="26532"/>
                    </a:cubicBezTo>
                    <a:cubicBezTo>
                      <a:pt x="41309" y="26532"/>
                      <a:pt x="41337" y="26507"/>
                      <a:pt x="41337" y="26479"/>
                    </a:cubicBezTo>
                    <a:cubicBezTo>
                      <a:pt x="41444" y="26319"/>
                      <a:pt x="41523" y="26158"/>
                      <a:pt x="41604" y="25972"/>
                    </a:cubicBezTo>
                    <a:cubicBezTo>
                      <a:pt x="41630" y="25944"/>
                      <a:pt x="41630" y="25891"/>
                      <a:pt x="41658" y="25838"/>
                    </a:cubicBezTo>
                    <a:cubicBezTo>
                      <a:pt x="41737" y="25677"/>
                      <a:pt x="41790" y="25517"/>
                      <a:pt x="41844" y="25357"/>
                    </a:cubicBezTo>
                    <a:cubicBezTo>
                      <a:pt x="41872" y="25303"/>
                      <a:pt x="41897" y="25278"/>
                      <a:pt x="41897" y="25224"/>
                    </a:cubicBezTo>
                    <a:cubicBezTo>
                      <a:pt x="41897" y="25196"/>
                      <a:pt x="41897" y="25196"/>
                      <a:pt x="41925" y="25196"/>
                    </a:cubicBezTo>
                    <a:cubicBezTo>
                      <a:pt x="42699" y="25438"/>
                      <a:pt x="43500" y="25570"/>
                      <a:pt x="44355" y="25570"/>
                    </a:cubicBezTo>
                    <a:cubicBezTo>
                      <a:pt x="48470" y="25570"/>
                      <a:pt x="51837" y="22392"/>
                      <a:pt x="51837" y="18491"/>
                    </a:cubicBezTo>
                    <a:cubicBezTo>
                      <a:pt x="51837" y="18277"/>
                      <a:pt x="51837" y="18035"/>
                      <a:pt x="51811" y="17796"/>
                    </a:cubicBezTo>
                    <a:cubicBezTo>
                      <a:pt x="51784" y="17742"/>
                      <a:pt x="51784" y="17689"/>
                      <a:pt x="51784" y="17636"/>
                    </a:cubicBezTo>
                    <a:cubicBezTo>
                      <a:pt x="51758" y="17447"/>
                      <a:pt x="51730" y="17287"/>
                      <a:pt x="51705" y="17127"/>
                    </a:cubicBezTo>
                    <a:cubicBezTo>
                      <a:pt x="51677" y="17073"/>
                      <a:pt x="51677" y="16994"/>
                      <a:pt x="51651" y="16941"/>
                    </a:cubicBezTo>
                    <a:cubicBezTo>
                      <a:pt x="51623" y="16781"/>
                      <a:pt x="51570" y="16620"/>
                      <a:pt x="51516" y="16432"/>
                    </a:cubicBezTo>
                    <a:cubicBezTo>
                      <a:pt x="51491" y="16406"/>
                      <a:pt x="51491" y="16353"/>
                      <a:pt x="51463" y="16300"/>
                    </a:cubicBezTo>
                    <a:cubicBezTo>
                      <a:pt x="51410" y="16139"/>
                      <a:pt x="51331" y="15951"/>
                      <a:pt x="51277" y="15791"/>
                    </a:cubicBezTo>
                    <a:cubicBezTo>
                      <a:pt x="51249" y="15765"/>
                      <a:pt x="51224" y="15712"/>
                      <a:pt x="51224" y="15684"/>
                    </a:cubicBezTo>
                    <a:cubicBezTo>
                      <a:pt x="51142" y="15524"/>
                      <a:pt x="51063" y="15338"/>
                      <a:pt x="50956" y="15177"/>
                    </a:cubicBezTo>
                    <a:cubicBezTo>
                      <a:pt x="50929" y="15150"/>
                      <a:pt x="50903" y="15124"/>
                      <a:pt x="50903" y="15070"/>
                    </a:cubicBezTo>
                    <a:cubicBezTo>
                      <a:pt x="50796" y="14910"/>
                      <a:pt x="50689" y="14750"/>
                      <a:pt x="50582" y="14615"/>
                    </a:cubicBezTo>
                    <a:cubicBezTo>
                      <a:pt x="50555" y="14562"/>
                      <a:pt x="50529" y="14536"/>
                      <a:pt x="50501" y="14483"/>
                    </a:cubicBezTo>
                    <a:lnTo>
                      <a:pt x="50180" y="14081"/>
                    </a:lnTo>
                    <a:cubicBezTo>
                      <a:pt x="50155" y="14027"/>
                      <a:pt x="50101" y="14002"/>
                      <a:pt x="50074" y="13948"/>
                    </a:cubicBezTo>
                    <a:cubicBezTo>
                      <a:pt x="50020" y="13895"/>
                      <a:pt x="49967" y="13814"/>
                      <a:pt x="49913" y="13760"/>
                    </a:cubicBezTo>
                    <a:cubicBezTo>
                      <a:pt x="49995" y="13333"/>
                      <a:pt x="50020" y="12905"/>
                      <a:pt x="50020" y="12478"/>
                    </a:cubicBezTo>
                    <a:cubicBezTo>
                      <a:pt x="50020" y="8576"/>
                      <a:pt x="46653" y="5398"/>
                      <a:pt x="42539" y="5398"/>
                    </a:cubicBezTo>
                    <a:cubicBezTo>
                      <a:pt x="42378" y="5398"/>
                      <a:pt x="42246" y="5423"/>
                      <a:pt x="42085" y="5423"/>
                    </a:cubicBezTo>
                    <a:cubicBezTo>
                      <a:pt x="40856" y="2940"/>
                      <a:pt x="38184" y="1309"/>
                      <a:pt x="35271" y="1309"/>
                    </a:cubicBezTo>
                    <a:cubicBezTo>
                      <a:pt x="35031" y="1309"/>
                      <a:pt x="34818" y="1309"/>
                      <a:pt x="34576" y="1336"/>
                    </a:cubicBezTo>
                    <a:cubicBezTo>
                      <a:pt x="34550" y="1336"/>
                      <a:pt x="34497" y="1336"/>
                      <a:pt x="34443" y="1362"/>
                    </a:cubicBezTo>
                    <a:cubicBezTo>
                      <a:pt x="34230" y="1362"/>
                      <a:pt x="34016" y="1415"/>
                      <a:pt x="33802" y="1443"/>
                    </a:cubicBezTo>
                    <a:cubicBezTo>
                      <a:pt x="33749" y="1443"/>
                      <a:pt x="33721" y="1469"/>
                      <a:pt x="33695" y="1469"/>
                    </a:cubicBezTo>
                    <a:cubicBezTo>
                      <a:pt x="33482" y="1497"/>
                      <a:pt x="33293" y="1550"/>
                      <a:pt x="33107" y="1604"/>
                    </a:cubicBezTo>
                    <a:cubicBezTo>
                      <a:pt x="33080" y="1629"/>
                      <a:pt x="33054" y="1629"/>
                      <a:pt x="33026" y="1629"/>
                    </a:cubicBezTo>
                    <a:cubicBezTo>
                      <a:pt x="32812" y="1683"/>
                      <a:pt x="32599" y="1764"/>
                      <a:pt x="32413" y="1843"/>
                    </a:cubicBezTo>
                    <a:cubicBezTo>
                      <a:pt x="32359" y="1871"/>
                      <a:pt x="32331" y="1871"/>
                      <a:pt x="32306" y="1896"/>
                    </a:cubicBezTo>
                    <a:cubicBezTo>
                      <a:pt x="32092" y="1978"/>
                      <a:pt x="31878" y="2057"/>
                      <a:pt x="31665" y="2164"/>
                    </a:cubicBezTo>
                    <a:cubicBezTo>
                      <a:pt x="30247" y="774"/>
                      <a:pt x="28323" y="0"/>
                      <a:pt x="26267"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743;p159">
                <a:extLst>
                  <a:ext uri="{FF2B5EF4-FFF2-40B4-BE49-F238E27FC236}">
                    <a16:creationId xmlns:a16="http://schemas.microsoft.com/office/drawing/2014/main" id="{D563335D-84FD-F997-3B35-3F6D37735615}"/>
                  </a:ext>
                </a:extLst>
              </p:cNvPr>
              <p:cNvSpPr/>
              <p:nvPr/>
            </p:nvSpPr>
            <p:spPr>
              <a:xfrm>
                <a:off x="5552204" y="1188312"/>
                <a:ext cx="786825" cy="568595"/>
              </a:xfrm>
              <a:custGeom>
                <a:avLst/>
                <a:gdLst/>
                <a:ahLst/>
                <a:cxnLst/>
                <a:rect l="l" t="t" r="r" b="b"/>
                <a:pathLst>
                  <a:path w="49031" h="35432" extrusionOk="0">
                    <a:moveTo>
                      <a:pt x="24850" y="1"/>
                    </a:moveTo>
                    <a:cubicBezTo>
                      <a:pt x="24609" y="1"/>
                      <a:pt x="24395" y="28"/>
                      <a:pt x="24181" y="54"/>
                    </a:cubicBezTo>
                    <a:cubicBezTo>
                      <a:pt x="24074" y="54"/>
                      <a:pt x="23995" y="82"/>
                      <a:pt x="23888" y="82"/>
                    </a:cubicBezTo>
                    <a:cubicBezTo>
                      <a:pt x="23781" y="107"/>
                      <a:pt x="23647" y="135"/>
                      <a:pt x="23540" y="135"/>
                    </a:cubicBezTo>
                    <a:cubicBezTo>
                      <a:pt x="23433" y="161"/>
                      <a:pt x="23300" y="214"/>
                      <a:pt x="23193" y="242"/>
                    </a:cubicBezTo>
                    <a:cubicBezTo>
                      <a:pt x="23112" y="268"/>
                      <a:pt x="23033" y="268"/>
                      <a:pt x="22952" y="296"/>
                    </a:cubicBezTo>
                    <a:cubicBezTo>
                      <a:pt x="22819" y="349"/>
                      <a:pt x="22685" y="402"/>
                      <a:pt x="22552" y="428"/>
                    </a:cubicBezTo>
                    <a:lnTo>
                      <a:pt x="22392" y="509"/>
                    </a:lnTo>
                    <a:cubicBezTo>
                      <a:pt x="22232" y="563"/>
                      <a:pt x="22097" y="616"/>
                      <a:pt x="21964" y="695"/>
                    </a:cubicBezTo>
                    <a:cubicBezTo>
                      <a:pt x="21937" y="723"/>
                      <a:pt x="21911" y="723"/>
                      <a:pt x="21911" y="723"/>
                    </a:cubicBezTo>
                    <a:cubicBezTo>
                      <a:pt x="21456" y="962"/>
                      <a:pt x="21028" y="1257"/>
                      <a:pt x="20682" y="1578"/>
                    </a:cubicBezTo>
                    <a:cubicBezTo>
                      <a:pt x="20628" y="1632"/>
                      <a:pt x="20547" y="1685"/>
                      <a:pt x="20494" y="1738"/>
                    </a:cubicBezTo>
                    <a:cubicBezTo>
                      <a:pt x="20415" y="1817"/>
                      <a:pt x="20361" y="1899"/>
                      <a:pt x="20280" y="1978"/>
                    </a:cubicBezTo>
                    <a:cubicBezTo>
                      <a:pt x="20201" y="2059"/>
                      <a:pt x="20120" y="2138"/>
                      <a:pt x="20066" y="2219"/>
                    </a:cubicBezTo>
                    <a:cubicBezTo>
                      <a:pt x="19239" y="3181"/>
                      <a:pt x="18758" y="4410"/>
                      <a:pt x="18758" y="5746"/>
                    </a:cubicBezTo>
                    <a:cubicBezTo>
                      <a:pt x="18758" y="8925"/>
                      <a:pt x="21483" y="11490"/>
                      <a:pt x="24850" y="11490"/>
                    </a:cubicBezTo>
                    <a:lnTo>
                      <a:pt x="24850" y="12801"/>
                    </a:lnTo>
                    <a:cubicBezTo>
                      <a:pt x="20707" y="12801"/>
                      <a:pt x="17341" y="9648"/>
                      <a:pt x="17341" y="5746"/>
                    </a:cubicBezTo>
                    <a:cubicBezTo>
                      <a:pt x="17341" y="4464"/>
                      <a:pt x="17715" y="3235"/>
                      <a:pt x="18384" y="2192"/>
                    </a:cubicBezTo>
                    <a:cubicBezTo>
                      <a:pt x="17608" y="1899"/>
                      <a:pt x="16781" y="1711"/>
                      <a:pt x="15951" y="1711"/>
                    </a:cubicBezTo>
                    <a:cubicBezTo>
                      <a:pt x="15737" y="1711"/>
                      <a:pt x="15552" y="1738"/>
                      <a:pt x="15363" y="1738"/>
                    </a:cubicBezTo>
                    <a:cubicBezTo>
                      <a:pt x="15310" y="1764"/>
                      <a:pt x="15231" y="1764"/>
                      <a:pt x="15177" y="1764"/>
                    </a:cubicBezTo>
                    <a:cubicBezTo>
                      <a:pt x="15043" y="1792"/>
                      <a:pt x="14936" y="1792"/>
                      <a:pt x="14829" y="1817"/>
                    </a:cubicBezTo>
                    <a:cubicBezTo>
                      <a:pt x="14750" y="1845"/>
                      <a:pt x="14669" y="1845"/>
                      <a:pt x="14590" y="1871"/>
                    </a:cubicBezTo>
                    <a:cubicBezTo>
                      <a:pt x="14483" y="1899"/>
                      <a:pt x="14401" y="1924"/>
                      <a:pt x="14295" y="1952"/>
                    </a:cubicBezTo>
                    <a:cubicBezTo>
                      <a:pt x="14215" y="1952"/>
                      <a:pt x="14109" y="1978"/>
                      <a:pt x="14027" y="2006"/>
                    </a:cubicBezTo>
                    <a:cubicBezTo>
                      <a:pt x="13948" y="2031"/>
                      <a:pt x="13867" y="2059"/>
                      <a:pt x="13788" y="2112"/>
                    </a:cubicBezTo>
                    <a:cubicBezTo>
                      <a:pt x="13707" y="2138"/>
                      <a:pt x="13600" y="2166"/>
                      <a:pt x="13521" y="2192"/>
                    </a:cubicBezTo>
                    <a:cubicBezTo>
                      <a:pt x="13440" y="2219"/>
                      <a:pt x="13360" y="2273"/>
                      <a:pt x="13254" y="2326"/>
                    </a:cubicBezTo>
                    <a:cubicBezTo>
                      <a:pt x="13119" y="2380"/>
                      <a:pt x="12986" y="2459"/>
                      <a:pt x="12852" y="2540"/>
                    </a:cubicBezTo>
                    <a:cubicBezTo>
                      <a:pt x="12773" y="2566"/>
                      <a:pt x="12691" y="2619"/>
                      <a:pt x="12612" y="2673"/>
                    </a:cubicBezTo>
                    <a:cubicBezTo>
                      <a:pt x="12531" y="2700"/>
                      <a:pt x="12478" y="2754"/>
                      <a:pt x="12399" y="2807"/>
                    </a:cubicBezTo>
                    <a:lnTo>
                      <a:pt x="12157" y="2968"/>
                    </a:lnTo>
                    <a:cubicBezTo>
                      <a:pt x="12104" y="3021"/>
                      <a:pt x="12050" y="3074"/>
                      <a:pt x="11971" y="3100"/>
                    </a:cubicBezTo>
                    <a:cubicBezTo>
                      <a:pt x="11890" y="3181"/>
                      <a:pt x="11811" y="3235"/>
                      <a:pt x="11729" y="3314"/>
                    </a:cubicBezTo>
                    <a:lnTo>
                      <a:pt x="11597" y="3448"/>
                    </a:lnTo>
                    <a:lnTo>
                      <a:pt x="11302" y="3741"/>
                    </a:lnTo>
                    <a:lnTo>
                      <a:pt x="11223" y="3823"/>
                    </a:lnTo>
                    <a:cubicBezTo>
                      <a:pt x="11116" y="3955"/>
                      <a:pt x="11009" y="4115"/>
                      <a:pt x="10902" y="4250"/>
                    </a:cubicBezTo>
                    <a:cubicBezTo>
                      <a:pt x="10874" y="4250"/>
                      <a:pt x="10874" y="4276"/>
                      <a:pt x="10874" y="4276"/>
                    </a:cubicBezTo>
                    <a:cubicBezTo>
                      <a:pt x="10768" y="4410"/>
                      <a:pt x="10688" y="4543"/>
                      <a:pt x="10607" y="4678"/>
                    </a:cubicBezTo>
                    <a:lnTo>
                      <a:pt x="10528" y="4838"/>
                    </a:lnTo>
                    <a:lnTo>
                      <a:pt x="10368" y="5159"/>
                    </a:lnTo>
                    <a:cubicBezTo>
                      <a:pt x="10340" y="5212"/>
                      <a:pt x="10314" y="5265"/>
                      <a:pt x="10287" y="5345"/>
                    </a:cubicBezTo>
                    <a:cubicBezTo>
                      <a:pt x="10261" y="5426"/>
                      <a:pt x="10207" y="5533"/>
                      <a:pt x="10180" y="5640"/>
                    </a:cubicBezTo>
                    <a:cubicBezTo>
                      <a:pt x="10154" y="5693"/>
                      <a:pt x="10126" y="5772"/>
                      <a:pt x="10101" y="5853"/>
                    </a:cubicBezTo>
                    <a:cubicBezTo>
                      <a:pt x="9940" y="6360"/>
                      <a:pt x="9859" y="6894"/>
                      <a:pt x="9859" y="7456"/>
                    </a:cubicBezTo>
                    <a:cubicBezTo>
                      <a:pt x="9859" y="7831"/>
                      <a:pt x="9887" y="8205"/>
                      <a:pt x="9966" y="8579"/>
                    </a:cubicBezTo>
                    <a:cubicBezTo>
                      <a:pt x="10047" y="8899"/>
                      <a:pt x="9833" y="9246"/>
                      <a:pt x="9513" y="9353"/>
                    </a:cubicBezTo>
                    <a:lnTo>
                      <a:pt x="9432" y="9380"/>
                    </a:lnTo>
                    <a:cubicBezTo>
                      <a:pt x="9371" y="9398"/>
                      <a:pt x="9311" y="9406"/>
                      <a:pt x="9252" y="9406"/>
                    </a:cubicBezTo>
                    <a:cubicBezTo>
                      <a:pt x="8944" y="9406"/>
                      <a:pt x="8671" y="9185"/>
                      <a:pt x="8604" y="8872"/>
                    </a:cubicBezTo>
                    <a:cubicBezTo>
                      <a:pt x="8497" y="8418"/>
                      <a:pt x="8444" y="7937"/>
                      <a:pt x="8444" y="7456"/>
                    </a:cubicBezTo>
                    <a:cubicBezTo>
                      <a:pt x="8444" y="7108"/>
                      <a:pt x="8470" y="6787"/>
                      <a:pt x="8523" y="6441"/>
                    </a:cubicBezTo>
                    <a:lnTo>
                      <a:pt x="8523" y="6441"/>
                    </a:lnTo>
                    <a:cubicBezTo>
                      <a:pt x="5451" y="6734"/>
                      <a:pt x="3047" y="9192"/>
                      <a:pt x="3047" y="12159"/>
                    </a:cubicBezTo>
                    <a:cubicBezTo>
                      <a:pt x="3047" y="12320"/>
                      <a:pt x="3072" y="12480"/>
                      <a:pt x="3072" y="12640"/>
                    </a:cubicBezTo>
                    <a:cubicBezTo>
                      <a:pt x="3100" y="12694"/>
                      <a:pt x="3100" y="12773"/>
                      <a:pt x="3100" y="12826"/>
                    </a:cubicBezTo>
                    <a:cubicBezTo>
                      <a:pt x="3393" y="15071"/>
                      <a:pt x="5024" y="16941"/>
                      <a:pt x="7322" y="17610"/>
                    </a:cubicBezTo>
                    <a:lnTo>
                      <a:pt x="7322" y="17503"/>
                    </a:lnTo>
                    <a:cubicBezTo>
                      <a:pt x="7535" y="15847"/>
                      <a:pt x="8337" y="14350"/>
                      <a:pt x="9620" y="13228"/>
                    </a:cubicBezTo>
                    <a:cubicBezTo>
                      <a:pt x="9740" y="13119"/>
                      <a:pt x="9893" y="13065"/>
                      <a:pt x="10046" y="13065"/>
                    </a:cubicBezTo>
                    <a:cubicBezTo>
                      <a:pt x="10234" y="13065"/>
                      <a:pt x="10422" y="13146"/>
                      <a:pt x="10554" y="13307"/>
                    </a:cubicBezTo>
                    <a:lnTo>
                      <a:pt x="10582" y="13335"/>
                    </a:lnTo>
                    <a:cubicBezTo>
                      <a:pt x="10821" y="13602"/>
                      <a:pt x="10768" y="14002"/>
                      <a:pt x="10528" y="14243"/>
                    </a:cubicBezTo>
                    <a:cubicBezTo>
                      <a:pt x="9513" y="15152"/>
                      <a:pt x="8897" y="16353"/>
                      <a:pt x="8711" y="17664"/>
                    </a:cubicBezTo>
                    <a:cubicBezTo>
                      <a:pt x="8551" y="18972"/>
                      <a:pt x="8844" y="20282"/>
                      <a:pt x="9592" y="21377"/>
                    </a:cubicBezTo>
                    <a:cubicBezTo>
                      <a:pt x="9780" y="21672"/>
                      <a:pt x="9727" y="22071"/>
                      <a:pt x="9432" y="22285"/>
                    </a:cubicBezTo>
                    <a:lnTo>
                      <a:pt x="9378" y="22313"/>
                    </a:lnTo>
                    <a:cubicBezTo>
                      <a:pt x="9263" y="22407"/>
                      <a:pt x="9126" y="22452"/>
                      <a:pt x="8990" y="22452"/>
                    </a:cubicBezTo>
                    <a:cubicBezTo>
                      <a:pt x="8781" y="22452"/>
                      <a:pt x="8573" y="22347"/>
                      <a:pt x="8444" y="22153"/>
                    </a:cubicBezTo>
                    <a:cubicBezTo>
                      <a:pt x="7803" y="21191"/>
                      <a:pt x="7401" y="20122"/>
                      <a:pt x="7294" y="19000"/>
                    </a:cubicBezTo>
                    <a:cubicBezTo>
                      <a:pt x="4757" y="18384"/>
                      <a:pt x="2779" y="16595"/>
                      <a:pt x="2003" y="14297"/>
                    </a:cubicBezTo>
                    <a:cubicBezTo>
                      <a:pt x="749" y="15366"/>
                      <a:pt x="0" y="16915"/>
                      <a:pt x="0" y="18544"/>
                    </a:cubicBezTo>
                    <a:cubicBezTo>
                      <a:pt x="0" y="18732"/>
                      <a:pt x="0" y="18893"/>
                      <a:pt x="26" y="19079"/>
                    </a:cubicBezTo>
                    <a:lnTo>
                      <a:pt x="26" y="19213"/>
                    </a:lnTo>
                    <a:cubicBezTo>
                      <a:pt x="54" y="19374"/>
                      <a:pt x="80" y="19506"/>
                      <a:pt x="107" y="19667"/>
                    </a:cubicBezTo>
                    <a:cubicBezTo>
                      <a:pt x="133" y="19720"/>
                      <a:pt x="133" y="19748"/>
                      <a:pt x="133" y="19801"/>
                    </a:cubicBezTo>
                    <a:cubicBezTo>
                      <a:pt x="186" y="19908"/>
                      <a:pt x="214" y="20041"/>
                      <a:pt x="240" y="20147"/>
                    </a:cubicBezTo>
                    <a:cubicBezTo>
                      <a:pt x="268" y="20229"/>
                      <a:pt x="293" y="20282"/>
                      <a:pt x="293" y="20336"/>
                    </a:cubicBezTo>
                    <a:cubicBezTo>
                      <a:pt x="347" y="20468"/>
                      <a:pt x="375" y="20575"/>
                      <a:pt x="428" y="20682"/>
                    </a:cubicBezTo>
                    <a:cubicBezTo>
                      <a:pt x="454" y="20763"/>
                      <a:pt x="507" y="20842"/>
                      <a:pt x="535" y="20923"/>
                    </a:cubicBezTo>
                    <a:cubicBezTo>
                      <a:pt x="588" y="21003"/>
                      <a:pt x="642" y="21084"/>
                      <a:pt x="695" y="21191"/>
                    </a:cubicBezTo>
                    <a:cubicBezTo>
                      <a:pt x="721" y="21244"/>
                      <a:pt x="749" y="21298"/>
                      <a:pt x="774" y="21377"/>
                    </a:cubicBezTo>
                    <a:cubicBezTo>
                      <a:pt x="855" y="21484"/>
                      <a:pt x="909" y="21590"/>
                      <a:pt x="988" y="21697"/>
                    </a:cubicBezTo>
                    <a:cubicBezTo>
                      <a:pt x="1016" y="21725"/>
                      <a:pt x="1069" y="21778"/>
                      <a:pt x="1095" y="21832"/>
                    </a:cubicBezTo>
                    <a:lnTo>
                      <a:pt x="1336" y="22153"/>
                    </a:lnTo>
                    <a:cubicBezTo>
                      <a:pt x="1362" y="22178"/>
                      <a:pt x="1416" y="22206"/>
                      <a:pt x="1443" y="22259"/>
                    </a:cubicBezTo>
                    <a:cubicBezTo>
                      <a:pt x="1550" y="22366"/>
                      <a:pt x="1657" y="22499"/>
                      <a:pt x="1764" y="22606"/>
                    </a:cubicBezTo>
                    <a:lnTo>
                      <a:pt x="1790" y="22606"/>
                    </a:lnTo>
                    <a:cubicBezTo>
                      <a:pt x="1896" y="22740"/>
                      <a:pt x="2031" y="22847"/>
                      <a:pt x="2191" y="22954"/>
                    </a:cubicBezTo>
                    <a:cubicBezTo>
                      <a:pt x="2217" y="22980"/>
                      <a:pt x="2245" y="22980"/>
                      <a:pt x="2271" y="23008"/>
                    </a:cubicBezTo>
                    <a:cubicBezTo>
                      <a:pt x="2377" y="23115"/>
                      <a:pt x="2512" y="23194"/>
                      <a:pt x="2645" y="23275"/>
                    </a:cubicBezTo>
                    <a:lnTo>
                      <a:pt x="2698" y="23328"/>
                    </a:lnTo>
                    <a:cubicBezTo>
                      <a:pt x="3500" y="23835"/>
                      <a:pt x="4462" y="24156"/>
                      <a:pt x="5477" y="24262"/>
                    </a:cubicBezTo>
                    <a:cubicBezTo>
                      <a:pt x="5825" y="24290"/>
                      <a:pt x="6093" y="24583"/>
                      <a:pt x="6093" y="24931"/>
                    </a:cubicBezTo>
                    <a:cubicBezTo>
                      <a:pt x="6093" y="25278"/>
                      <a:pt x="5794" y="25579"/>
                      <a:pt x="5452" y="25579"/>
                    </a:cubicBezTo>
                    <a:cubicBezTo>
                      <a:pt x="5425" y="25579"/>
                      <a:pt x="5398" y="25577"/>
                      <a:pt x="5370" y="25573"/>
                    </a:cubicBezTo>
                    <a:cubicBezTo>
                      <a:pt x="4650" y="25519"/>
                      <a:pt x="3955" y="25359"/>
                      <a:pt x="3339" y="25117"/>
                    </a:cubicBezTo>
                    <a:lnTo>
                      <a:pt x="3314" y="25117"/>
                    </a:lnTo>
                    <a:cubicBezTo>
                      <a:pt x="3232" y="28352"/>
                      <a:pt x="6011" y="30996"/>
                      <a:pt x="9432" y="30996"/>
                    </a:cubicBezTo>
                    <a:cubicBezTo>
                      <a:pt x="9352" y="30568"/>
                      <a:pt x="9299" y="30141"/>
                      <a:pt x="9299" y="29688"/>
                    </a:cubicBezTo>
                    <a:cubicBezTo>
                      <a:pt x="9299" y="28512"/>
                      <a:pt x="9592" y="27362"/>
                      <a:pt x="10207" y="26321"/>
                    </a:cubicBezTo>
                    <a:cubicBezTo>
                      <a:pt x="10328" y="26114"/>
                      <a:pt x="10548" y="25996"/>
                      <a:pt x="10776" y="25996"/>
                    </a:cubicBezTo>
                    <a:cubicBezTo>
                      <a:pt x="10901" y="25996"/>
                      <a:pt x="11028" y="26031"/>
                      <a:pt x="11142" y="26107"/>
                    </a:cubicBezTo>
                    <a:lnTo>
                      <a:pt x="11169" y="26133"/>
                    </a:lnTo>
                    <a:cubicBezTo>
                      <a:pt x="11490" y="26321"/>
                      <a:pt x="11569" y="26721"/>
                      <a:pt x="11409" y="27016"/>
                    </a:cubicBezTo>
                    <a:cubicBezTo>
                      <a:pt x="10928" y="27843"/>
                      <a:pt x="10688" y="28751"/>
                      <a:pt x="10688" y="29688"/>
                    </a:cubicBezTo>
                    <a:cubicBezTo>
                      <a:pt x="10688" y="30489"/>
                      <a:pt x="10874" y="31237"/>
                      <a:pt x="11169" y="31932"/>
                    </a:cubicBezTo>
                    <a:lnTo>
                      <a:pt x="11195" y="31932"/>
                    </a:lnTo>
                    <a:cubicBezTo>
                      <a:pt x="11890" y="33482"/>
                      <a:pt x="13279" y="34683"/>
                      <a:pt x="14989" y="35164"/>
                    </a:cubicBezTo>
                    <a:lnTo>
                      <a:pt x="14989" y="35192"/>
                    </a:lnTo>
                    <a:cubicBezTo>
                      <a:pt x="15150" y="35218"/>
                      <a:pt x="15338" y="35271"/>
                      <a:pt x="15498" y="35299"/>
                    </a:cubicBezTo>
                    <a:cubicBezTo>
                      <a:pt x="15552" y="35325"/>
                      <a:pt x="15577" y="35325"/>
                      <a:pt x="15631" y="35325"/>
                    </a:cubicBezTo>
                    <a:cubicBezTo>
                      <a:pt x="15765" y="35352"/>
                      <a:pt x="15926" y="35378"/>
                      <a:pt x="16058" y="35406"/>
                    </a:cubicBezTo>
                    <a:lnTo>
                      <a:pt x="16218" y="35406"/>
                    </a:lnTo>
                    <a:cubicBezTo>
                      <a:pt x="16407" y="35431"/>
                      <a:pt x="16593" y="35431"/>
                      <a:pt x="16781" y="35431"/>
                    </a:cubicBezTo>
                    <a:cubicBezTo>
                      <a:pt x="20120" y="35431"/>
                      <a:pt x="22845" y="32894"/>
                      <a:pt x="22873" y="29767"/>
                    </a:cubicBezTo>
                    <a:cubicBezTo>
                      <a:pt x="21937" y="29260"/>
                      <a:pt x="21109" y="28565"/>
                      <a:pt x="20468" y="27736"/>
                    </a:cubicBezTo>
                    <a:cubicBezTo>
                      <a:pt x="19560" y="28217"/>
                      <a:pt x="18570" y="28512"/>
                      <a:pt x="17501" y="28619"/>
                    </a:cubicBezTo>
                    <a:cubicBezTo>
                      <a:pt x="17486" y="28620"/>
                      <a:pt x="17471" y="28620"/>
                      <a:pt x="17455" y="28620"/>
                    </a:cubicBezTo>
                    <a:cubicBezTo>
                      <a:pt x="17099" y="28620"/>
                      <a:pt x="16781" y="28335"/>
                      <a:pt x="16781" y="27950"/>
                    </a:cubicBezTo>
                    <a:cubicBezTo>
                      <a:pt x="16781" y="27603"/>
                      <a:pt x="17048" y="27336"/>
                      <a:pt x="17394" y="27308"/>
                    </a:cubicBezTo>
                    <a:cubicBezTo>
                      <a:pt x="20468" y="27016"/>
                      <a:pt x="22873" y="24557"/>
                      <a:pt x="22873" y="21590"/>
                    </a:cubicBezTo>
                    <a:lnTo>
                      <a:pt x="24288" y="21590"/>
                    </a:lnTo>
                    <a:cubicBezTo>
                      <a:pt x="24288" y="23756"/>
                      <a:pt x="23247" y="25680"/>
                      <a:pt x="21616" y="26988"/>
                    </a:cubicBezTo>
                    <a:cubicBezTo>
                      <a:pt x="22232" y="27789"/>
                      <a:pt x="23059" y="28405"/>
                      <a:pt x="23995" y="28805"/>
                    </a:cubicBezTo>
                    <a:lnTo>
                      <a:pt x="24395" y="28965"/>
                    </a:lnTo>
                    <a:cubicBezTo>
                      <a:pt x="24448" y="28993"/>
                      <a:pt x="24529" y="29019"/>
                      <a:pt x="24609" y="29046"/>
                    </a:cubicBezTo>
                    <a:cubicBezTo>
                      <a:pt x="24769" y="29072"/>
                      <a:pt x="24904" y="29125"/>
                      <a:pt x="25036" y="29153"/>
                    </a:cubicBezTo>
                    <a:cubicBezTo>
                      <a:pt x="25117" y="29179"/>
                      <a:pt x="25171" y="29179"/>
                      <a:pt x="25250" y="29207"/>
                    </a:cubicBezTo>
                    <a:cubicBezTo>
                      <a:pt x="25410" y="29232"/>
                      <a:pt x="25598" y="29260"/>
                      <a:pt x="25784" y="29286"/>
                    </a:cubicBezTo>
                    <a:cubicBezTo>
                      <a:pt x="25838" y="29286"/>
                      <a:pt x="25865" y="29286"/>
                      <a:pt x="25919" y="29314"/>
                    </a:cubicBezTo>
                    <a:cubicBezTo>
                      <a:pt x="26133" y="29314"/>
                      <a:pt x="26319" y="29339"/>
                      <a:pt x="26532" y="29339"/>
                    </a:cubicBezTo>
                    <a:cubicBezTo>
                      <a:pt x="27762" y="29339"/>
                      <a:pt x="28937" y="28965"/>
                      <a:pt x="29899" y="28377"/>
                    </a:cubicBezTo>
                    <a:cubicBezTo>
                      <a:pt x="29899" y="28352"/>
                      <a:pt x="29927" y="28352"/>
                      <a:pt x="29927" y="28352"/>
                    </a:cubicBezTo>
                    <a:cubicBezTo>
                      <a:pt x="30059" y="28270"/>
                      <a:pt x="30166" y="28191"/>
                      <a:pt x="30273" y="28110"/>
                    </a:cubicBezTo>
                    <a:cubicBezTo>
                      <a:pt x="30327" y="28057"/>
                      <a:pt x="30380" y="28031"/>
                      <a:pt x="30434" y="28003"/>
                    </a:cubicBezTo>
                    <a:cubicBezTo>
                      <a:pt x="30515" y="27924"/>
                      <a:pt x="30594" y="27843"/>
                      <a:pt x="30675" y="27789"/>
                    </a:cubicBezTo>
                    <a:cubicBezTo>
                      <a:pt x="30754" y="27710"/>
                      <a:pt x="30808" y="27657"/>
                      <a:pt x="30889" y="27603"/>
                    </a:cubicBezTo>
                    <a:cubicBezTo>
                      <a:pt x="31823" y="26695"/>
                      <a:pt x="32439" y="25519"/>
                      <a:pt x="32571" y="24183"/>
                    </a:cubicBezTo>
                    <a:cubicBezTo>
                      <a:pt x="32625" y="23863"/>
                      <a:pt x="32892" y="23595"/>
                      <a:pt x="33240" y="23595"/>
                    </a:cubicBezTo>
                    <a:lnTo>
                      <a:pt x="33319" y="23595"/>
                    </a:lnTo>
                    <a:cubicBezTo>
                      <a:pt x="33721" y="23595"/>
                      <a:pt x="34014" y="23942"/>
                      <a:pt x="33988" y="24316"/>
                    </a:cubicBezTo>
                    <a:cubicBezTo>
                      <a:pt x="33854" y="25519"/>
                      <a:pt x="33401" y="26614"/>
                      <a:pt x="32731" y="27550"/>
                    </a:cubicBezTo>
                    <a:cubicBezTo>
                      <a:pt x="32920" y="27576"/>
                      <a:pt x="33133" y="27576"/>
                      <a:pt x="33319" y="27576"/>
                    </a:cubicBezTo>
                    <a:cubicBezTo>
                      <a:pt x="33507" y="27576"/>
                      <a:pt x="33721" y="27576"/>
                      <a:pt x="33907" y="27550"/>
                    </a:cubicBezTo>
                    <a:cubicBezTo>
                      <a:pt x="33961" y="27550"/>
                      <a:pt x="34014" y="27550"/>
                      <a:pt x="34095" y="27522"/>
                    </a:cubicBezTo>
                    <a:cubicBezTo>
                      <a:pt x="34228" y="27522"/>
                      <a:pt x="34362" y="27497"/>
                      <a:pt x="34495" y="27469"/>
                    </a:cubicBezTo>
                    <a:cubicBezTo>
                      <a:pt x="34548" y="27469"/>
                      <a:pt x="34602" y="27443"/>
                      <a:pt x="34683" y="27443"/>
                    </a:cubicBezTo>
                    <a:cubicBezTo>
                      <a:pt x="34790" y="27415"/>
                      <a:pt x="34922" y="27390"/>
                      <a:pt x="35057" y="27336"/>
                    </a:cubicBezTo>
                    <a:cubicBezTo>
                      <a:pt x="35111" y="27336"/>
                      <a:pt x="35164" y="27308"/>
                      <a:pt x="35217" y="27283"/>
                    </a:cubicBezTo>
                    <a:cubicBezTo>
                      <a:pt x="35350" y="27255"/>
                      <a:pt x="35485" y="27202"/>
                      <a:pt x="35617" y="27148"/>
                    </a:cubicBezTo>
                    <a:cubicBezTo>
                      <a:pt x="35671" y="27148"/>
                      <a:pt x="35698" y="27123"/>
                      <a:pt x="35752" y="27095"/>
                    </a:cubicBezTo>
                    <a:cubicBezTo>
                      <a:pt x="35884" y="27041"/>
                      <a:pt x="36045" y="26988"/>
                      <a:pt x="36179" y="26909"/>
                    </a:cubicBezTo>
                    <a:cubicBezTo>
                      <a:pt x="36205" y="26909"/>
                      <a:pt x="36205" y="26881"/>
                      <a:pt x="36233" y="26881"/>
                    </a:cubicBezTo>
                    <a:cubicBezTo>
                      <a:pt x="37248" y="26347"/>
                      <a:pt x="38103" y="25573"/>
                      <a:pt x="38663" y="24611"/>
                    </a:cubicBezTo>
                    <a:cubicBezTo>
                      <a:pt x="38663" y="24583"/>
                      <a:pt x="38691" y="24557"/>
                      <a:pt x="38691" y="24530"/>
                    </a:cubicBezTo>
                    <a:cubicBezTo>
                      <a:pt x="38770" y="24397"/>
                      <a:pt x="38824" y="24262"/>
                      <a:pt x="38905" y="24156"/>
                    </a:cubicBezTo>
                    <a:cubicBezTo>
                      <a:pt x="38905" y="24102"/>
                      <a:pt x="38930" y="24049"/>
                      <a:pt x="38958" y="23995"/>
                    </a:cubicBezTo>
                    <a:cubicBezTo>
                      <a:pt x="39012" y="23888"/>
                      <a:pt x="39037" y="23781"/>
                      <a:pt x="39091" y="23675"/>
                    </a:cubicBezTo>
                    <a:cubicBezTo>
                      <a:pt x="39119" y="23595"/>
                      <a:pt x="39144" y="23542"/>
                      <a:pt x="39172" y="23461"/>
                    </a:cubicBezTo>
                    <a:cubicBezTo>
                      <a:pt x="39198" y="23354"/>
                      <a:pt x="39198" y="23275"/>
                      <a:pt x="39225" y="23168"/>
                    </a:cubicBezTo>
                    <a:cubicBezTo>
                      <a:pt x="39251" y="23087"/>
                      <a:pt x="39279" y="23008"/>
                      <a:pt x="39305" y="22901"/>
                    </a:cubicBezTo>
                    <a:cubicBezTo>
                      <a:pt x="39358" y="22580"/>
                      <a:pt x="39411" y="22206"/>
                      <a:pt x="39411" y="21832"/>
                    </a:cubicBezTo>
                    <a:cubicBezTo>
                      <a:pt x="39411" y="21030"/>
                      <a:pt x="39225" y="20229"/>
                      <a:pt x="38877" y="19481"/>
                    </a:cubicBezTo>
                    <a:lnTo>
                      <a:pt x="40160" y="18918"/>
                    </a:lnTo>
                    <a:cubicBezTo>
                      <a:pt x="40587" y="19855"/>
                      <a:pt x="40801" y="20817"/>
                      <a:pt x="40801" y="21832"/>
                    </a:cubicBezTo>
                    <a:cubicBezTo>
                      <a:pt x="40801" y="22071"/>
                      <a:pt x="40801" y="22313"/>
                      <a:pt x="40775" y="22552"/>
                    </a:cubicBezTo>
                    <a:cubicBezTo>
                      <a:pt x="41470" y="22794"/>
                      <a:pt x="42190" y="22926"/>
                      <a:pt x="42938" y="22926"/>
                    </a:cubicBezTo>
                    <a:cubicBezTo>
                      <a:pt x="46280" y="22926"/>
                      <a:pt x="49031" y="20361"/>
                      <a:pt x="49031" y="17183"/>
                    </a:cubicBezTo>
                    <a:cubicBezTo>
                      <a:pt x="49031" y="16995"/>
                      <a:pt x="49005" y="16809"/>
                      <a:pt x="48977" y="16620"/>
                    </a:cubicBezTo>
                    <a:lnTo>
                      <a:pt x="48977" y="16541"/>
                    </a:lnTo>
                    <a:cubicBezTo>
                      <a:pt x="48684" y="14109"/>
                      <a:pt x="46786" y="12131"/>
                      <a:pt x="44302" y="11597"/>
                    </a:cubicBezTo>
                    <a:lnTo>
                      <a:pt x="44302" y="11597"/>
                    </a:lnTo>
                    <a:cubicBezTo>
                      <a:pt x="44702" y="12773"/>
                      <a:pt x="44783" y="14030"/>
                      <a:pt x="44488" y="15259"/>
                    </a:cubicBezTo>
                    <a:cubicBezTo>
                      <a:pt x="44423" y="15568"/>
                      <a:pt x="44157" y="15767"/>
                      <a:pt x="43855" y="15767"/>
                    </a:cubicBezTo>
                    <a:cubicBezTo>
                      <a:pt x="43791" y="15767"/>
                      <a:pt x="43726" y="15758"/>
                      <a:pt x="43661" y="15740"/>
                    </a:cubicBezTo>
                    <a:lnTo>
                      <a:pt x="43580" y="15712"/>
                    </a:lnTo>
                    <a:cubicBezTo>
                      <a:pt x="43259" y="15605"/>
                      <a:pt x="43073" y="15284"/>
                      <a:pt x="43127" y="14938"/>
                    </a:cubicBezTo>
                    <a:cubicBezTo>
                      <a:pt x="43419" y="13656"/>
                      <a:pt x="43233" y="12320"/>
                      <a:pt x="42592" y="11144"/>
                    </a:cubicBezTo>
                    <a:cubicBezTo>
                      <a:pt x="41923" y="9968"/>
                      <a:pt x="40908" y="9060"/>
                      <a:pt x="39625" y="8525"/>
                    </a:cubicBezTo>
                    <a:cubicBezTo>
                      <a:pt x="39279" y="8391"/>
                      <a:pt x="39119" y="8017"/>
                      <a:pt x="39225" y="7696"/>
                    </a:cubicBezTo>
                    <a:lnTo>
                      <a:pt x="39251" y="7696"/>
                    </a:lnTo>
                    <a:cubicBezTo>
                      <a:pt x="39332" y="7414"/>
                      <a:pt x="39581" y="7238"/>
                      <a:pt x="39847" y="7238"/>
                    </a:cubicBezTo>
                    <a:cubicBezTo>
                      <a:pt x="39933" y="7238"/>
                      <a:pt x="40021" y="7257"/>
                      <a:pt x="40106" y="7296"/>
                    </a:cubicBezTo>
                    <a:cubicBezTo>
                      <a:pt x="41577" y="7856"/>
                      <a:pt x="42778" y="8872"/>
                      <a:pt x="43608" y="10154"/>
                    </a:cubicBezTo>
                    <a:cubicBezTo>
                      <a:pt x="44916" y="10261"/>
                      <a:pt x="46145" y="10716"/>
                      <a:pt x="47188" y="11383"/>
                    </a:cubicBezTo>
                    <a:cubicBezTo>
                      <a:pt x="47321" y="8123"/>
                      <a:pt x="44542" y="5426"/>
                      <a:pt x="41122" y="5426"/>
                    </a:cubicBezTo>
                    <a:cubicBezTo>
                      <a:pt x="40854" y="5426"/>
                      <a:pt x="40587" y="5451"/>
                      <a:pt x="40294" y="5479"/>
                    </a:cubicBezTo>
                    <a:lnTo>
                      <a:pt x="39760" y="5533"/>
                    </a:lnTo>
                    <a:lnTo>
                      <a:pt x="39546" y="5052"/>
                    </a:lnTo>
                    <a:cubicBezTo>
                      <a:pt x="38663" y="2833"/>
                      <a:pt x="36365" y="1311"/>
                      <a:pt x="33854" y="1311"/>
                    </a:cubicBezTo>
                    <a:cubicBezTo>
                      <a:pt x="33668" y="1311"/>
                      <a:pt x="33480" y="1337"/>
                      <a:pt x="33294" y="1337"/>
                    </a:cubicBezTo>
                    <a:cubicBezTo>
                      <a:pt x="33240" y="1364"/>
                      <a:pt x="33187" y="1364"/>
                      <a:pt x="33133" y="1364"/>
                    </a:cubicBezTo>
                    <a:cubicBezTo>
                      <a:pt x="32999" y="1390"/>
                      <a:pt x="32866" y="1390"/>
                      <a:pt x="32706" y="1418"/>
                    </a:cubicBezTo>
                    <a:cubicBezTo>
                      <a:pt x="32678" y="1443"/>
                      <a:pt x="32625" y="1443"/>
                      <a:pt x="32599" y="1443"/>
                    </a:cubicBezTo>
                    <a:cubicBezTo>
                      <a:pt x="32411" y="1471"/>
                      <a:pt x="32225" y="1525"/>
                      <a:pt x="32065" y="1578"/>
                    </a:cubicBezTo>
                    <a:cubicBezTo>
                      <a:pt x="32037" y="1578"/>
                      <a:pt x="32011" y="1604"/>
                      <a:pt x="31983" y="1604"/>
                    </a:cubicBezTo>
                    <a:cubicBezTo>
                      <a:pt x="31823" y="1657"/>
                      <a:pt x="31690" y="1685"/>
                      <a:pt x="31556" y="1764"/>
                    </a:cubicBezTo>
                    <a:cubicBezTo>
                      <a:pt x="31502" y="1764"/>
                      <a:pt x="31449" y="1792"/>
                      <a:pt x="31423" y="1792"/>
                    </a:cubicBezTo>
                    <a:cubicBezTo>
                      <a:pt x="31289" y="1871"/>
                      <a:pt x="31128" y="1924"/>
                      <a:pt x="30996" y="2006"/>
                    </a:cubicBezTo>
                    <a:cubicBezTo>
                      <a:pt x="30968" y="2006"/>
                      <a:pt x="30968" y="2006"/>
                      <a:pt x="30942" y="2031"/>
                    </a:cubicBezTo>
                    <a:cubicBezTo>
                      <a:pt x="29311" y="2861"/>
                      <a:pt x="28163" y="4357"/>
                      <a:pt x="27843" y="6146"/>
                    </a:cubicBezTo>
                    <a:cubicBezTo>
                      <a:pt x="28217" y="6146"/>
                      <a:pt x="28617" y="6174"/>
                      <a:pt x="28991" y="6227"/>
                    </a:cubicBezTo>
                    <a:cubicBezTo>
                      <a:pt x="30701" y="6467"/>
                      <a:pt x="32250" y="7268"/>
                      <a:pt x="33373" y="8472"/>
                    </a:cubicBezTo>
                    <a:cubicBezTo>
                      <a:pt x="33668" y="8765"/>
                      <a:pt x="33614" y="9246"/>
                      <a:pt x="33266" y="9459"/>
                    </a:cubicBezTo>
                    <a:lnTo>
                      <a:pt x="33240" y="9487"/>
                    </a:lnTo>
                    <a:cubicBezTo>
                      <a:pt x="33129" y="9565"/>
                      <a:pt x="32999" y="9601"/>
                      <a:pt x="32869" y="9601"/>
                    </a:cubicBezTo>
                    <a:cubicBezTo>
                      <a:pt x="32689" y="9601"/>
                      <a:pt x="32510" y="9531"/>
                      <a:pt x="32385" y="9406"/>
                    </a:cubicBezTo>
                    <a:cubicBezTo>
                      <a:pt x="31449" y="8391"/>
                      <a:pt x="30194" y="7749"/>
                      <a:pt x="28777" y="7536"/>
                    </a:cubicBezTo>
                    <a:cubicBezTo>
                      <a:pt x="28456" y="7487"/>
                      <a:pt x="28136" y="7463"/>
                      <a:pt x="27817" y="7463"/>
                    </a:cubicBezTo>
                    <a:cubicBezTo>
                      <a:pt x="26730" y="7463"/>
                      <a:pt x="25666" y="7741"/>
                      <a:pt x="24715" y="8258"/>
                    </a:cubicBezTo>
                    <a:cubicBezTo>
                      <a:pt x="24621" y="8315"/>
                      <a:pt x="24513" y="8341"/>
                      <a:pt x="24405" y="8341"/>
                    </a:cubicBezTo>
                    <a:cubicBezTo>
                      <a:pt x="24207" y="8341"/>
                      <a:pt x="24008" y="8253"/>
                      <a:pt x="23888" y="8098"/>
                    </a:cubicBezTo>
                    <a:lnTo>
                      <a:pt x="23860" y="8070"/>
                    </a:lnTo>
                    <a:cubicBezTo>
                      <a:pt x="23621" y="7749"/>
                      <a:pt x="23700" y="7296"/>
                      <a:pt x="24074" y="7082"/>
                    </a:cubicBezTo>
                    <a:cubicBezTo>
                      <a:pt x="24797" y="6681"/>
                      <a:pt x="25598" y="6413"/>
                      <a:pt x="26400" y="6281"/>
                    </a:cubicBezTo>
                    <a:cubicBezTo>
                      <a:pt x="26639" y="4410"/>
                      <a:pt x="27629" y="2754"/>
                      <a:pt x="29072" y="1632"/>
                    </a:cubicBezTo>
                    <a:cubicBezTo>
                      <a:pt x="27950" y="588"/>
                      <a:pt x="26425" y="1"/>
                      <a:pt x="24850" y="1"/>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4744;p159">
              <a:extLst>
                <a:ext uri="{FF2B5EF4-FFF2-40B4-BE49-F238E27FC236}">
                  <a16:creationId xmlns:a16="http://schemas.microsoft.com/office/drawing/2014/main" id="{52CC9814-F594-C75C-B61A-A4B31B24E6D4}"/>
                </a:ext>
              </a:extLst>
            </p:cNvPr>
            <p:cNvSpPr/>
            <p:nvPr/>
          </p:nvSpPr>
          <p:spPr>
            <a:xfrm>
              <a:off x="5797474" y="1408708"/>
              <a:ext cx="380775" cy="130996"/>
            </a:xfrm>
            <a:custGeom>
              <a:avLst/>
              <a:gdLst/>
              <a:ahLst/>
              <a:cxnLst/>
              <a:rect l="l" t="t" r="r" b="b"/>
              <a:pathLst>
                <a:path w="23728" h="8163" extrusionOk="0">
                  <a:moveTo>
                    <a:pt x="13467" y="1"/>
                  </a:moveTo>
                  <a:lnTo>
                    <a:pt x="13333" y="1283"/>
                  </a:lnTo>
                  <a:cubicBezTo>
                    <a:pt x="12972" y="4401"/>
                    <a:pt x="10204" y="6798"/>
                    <a:pt x="7060" y="6798"/>
                  </a:cubicBezTo>
                  <a:cubicBezTo>
                    <a:pt x="6942" y="6798"/>
                    <a:pt x="6824" y="6794"/>
                    <a:pt x="6706" y="6788"/>
                  </a:cubicBezTo>
                  <a:cubicBezTo>
                    <a:pt x="5131" y="6708"/>
                    <a:pt x="3713" y="6014"/>
                    <a:pt x="2726" y="4838"/>
                  </a:cubicBezTo>
                  <a:cubicBezTo>
                    <a:pt x="1843" y="3848"/>
                    <a:pt x="1390" y="2594"/>
                    <a:pt x="1415" y="1258"/>
                  </a:cubicBezTo>
                  <a:cubicBezTo>
                    <a:pt x="1415" y="883"/>
                    <a:pt x="1148" y="589"/>
                    <a:pt x="802" y="589"/>
                  </a:cubicBezTo>
                  <a:lnTo>
                    <a:pt x="721" y="589"/>
                  </a:lnTo>
                  <a:cubicBezTo>
                    <a:pt x="705" y="587"/>
                    <a:pt x="690" y="587"/>
                    <a:pt x="675" y="587"/>
                  </a:cubicBezTo>
                  <a:cubicBezTo>
                    <a:pt x="321" y="587"/>
                    <a:pt x="26" y="871"/>
                    <a:pt x="26" y="1230"/>
                  </a:cubicBezTo>
                  <a:cubicBezTo>
                    <a:pt x="0" y="2886"/>
                    <a:pt x="560" y="4490"/>
                    <a:pt x="1629" y="5747"/>
                  </a:cubicBezTo>
                  <a:cubicBezTo>
                    <a:pt x="2858" y="7189"/>
                    <a:pt x="4596" y="8044"/>
                    <a:pt x="6573" y="8151"/>
                  </a:cubicBezTo>
                  <a:cubicBezTo>
                    <a:pt x="6713" y="8159"/>
                    <a:pt x="6853" y="8163"/>
                    <a:pt x="6993" y="8163"/>
                  </a:cubicBezTo>
                  <a:cubicBezTo>
                    <a:pt x="8797" y="8163"/>
                    <a:pt x="10556" y="7525"/>
                    <a:pt x="11971" y="6334"/>
                  </a:cubicBezTo>
                  <a:cubicBezTo>
                    <a:pt x="13200" y="5291"/>
                    <a:pt x="14081" y="3955"/>
                    <a:pt x="14483" y="2487"/>
                  </a:cubicBezTo>
                  <a:cubicBezTo>
                    <a:pt x="15568" y="3096"/>
                    <a:pt x="16785" y="3394"/>
                    <a:pt x="18012" y="3394"/>
                  </a:cubicBezTo>
                  <a:cubicBezTo>
                    <a:pt x="19956" y="3394"/>
                    <a:pt x="21925" y="2646"/>
                    <a:pt x="23433" y="1204"/>
                  </a:cubicBezTo>
                  <a:cubicBezTo>
                    <a:pt x="23728" y="937"/>
                    <a:pt x="23700" y="456"/>
                    <a:pt x="23379" y="214"/>
                  </a:cubicBezTo>
                  <a:cubicBezTo>
                    <a:pt x="23263" y="111"/>
                    <a:pt x="23116" y="57"/>
                    <a:pt x="22967" y="57"/>
                  </a:cubicBezTo>
                  <a:cubicBezTo>
                    <a:pt x="22808" y="57"/>
                    <a:pt x="22649" y="118"/>
                    <a:pt x="22524" y="242"/>
                  </a:cubicBezTo>
                  <a:cubicBezTo>
                    <a:pt x="21287" y="1434"/>
                    <a:pt x="19677" y="2051"/>
                    <a:pt x="18092" y="2051"/>
                  </a:cubicBezTo>
                  <a:cubicBezTo>
                    <a:pt x="16800" y="2051"/>
                    <a:pt x="15526" y="1642"/>
                    <a:pt x="14483" y="802"/>
                  </a:cubicBezTo>
                  <a:lnTo>
                    <a:pt x="13467" y="1"/>
                  </a:ln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937;p56">
            <a:extLst>
              <a:ext uri="{FF2B5EF4-FFF2-40B4-BE49-F238E27FC236}">
                <a16:creationId xmlns:a16="http://schemas.microsoft.com/office/drawing/2014/main" id="{5DFDA473-6205-BCEA-B1BB-03B9B92FFB70}"/>
              </a:ext>
            </a:extLst>
          </p:cNvPr>
          <p:cNvGrpSpPr/>
          <p:nvPr/>
        </p:nvGrpSpPr>
        <p:grpSpPr>
          <a:xfrm>
            <a:off x="5743943" y="1352940"/>
            <a:ext cx="2472256" cy="2673170"/>
            <a:chOff x="2477200" y="1416525"/>
            <a:chExt cx="2678500" cy="2896175"/>
          </a:xfrm>
        </p:grpSpPr>
        <p:sp>
          <p:nvSpPr>
            <p:cNvPr id="13" name="Google Shape;938;p56">
              <a:extLst>
                <a:ext uri="{FF2B5EF4-FFF2-40B4-BE49-F238E27FC236}">
                  <a16:creationId xmlns:a16="http://schemas.microsoft.com/office/drawing/2014/main" id="{3BE3954F-E125-6D7D-0BD9-70B58502F144}"/>
                </a:ext>
              </a:extLst>
            </p:cNvPr>
            <p:cNvSpPr/>
            <p:nvPr/>
          </p:nvSpPr>
          <p:spPr>
            <a:xfrm>
              <a:off x="2477200" y="1416525"/>
              <a:ext cx="1276875" cy="2896175"/>
            </a:xfrm>
            <a:custGeom>
              <a:avLst/>
              <a:gdLst/>
              <a:ahLst/>
              <a:cxnLst/>
              <a:rect l="l" t="t" r="r" b="b"/>
              <a:pathLst>
                <a:path w="51075" h="115847" extrusionOk="0">
                  <a:moveTo>
                    <a:pt x="41527" y="1"/>
                  </a:moveTo>
                  <a:cubicBezTo>
                    <a:pt x="37756" y="1"/>
                    <a:pt x="34502" y="2198"/>
                    <a:pt x="32928" y="5399"/>
                  </a:cubicBezTo>
                  <a:cubicBezTo>
                    <a:pt x="32088" y="5209"/>
                    <a:pt x="31220" y="5100"/>
                    <a:pt x="30325" y="5100"/>
                  </a:cubicBezTo>
                  <a:cubicBezTo>
                    <a:pt x="23272" y="5100"/>
                    <a:pt x="17522" y="10742"/>
                    <a:pt x="17278" y="17740"/>
                  </a:cubicBezTo>
                  <a:cubicBezTo>
                    <a:pt x="9738" y="20262"/>
                    <a:pt x="4530" y="27369"/>
                    <a:pt x="4530" y="35425"/>
                  </a:cubicBezTo>
                  <a:cubicBezTo>
                    <a:pt x="4530" y="36238"/>
                    <a:pt x="4611" y="37079"/>
                    <a:pt x="4720" y="37893"/>
                  </a:cubicBezTo>
                  <a:cubicBezTo>
                    <a:pt x="1899" y="39656"/>
                    <a:pt x="0" y="42802"/>
                    <a:pt x="0" y="46383"/>
                  </a:cubicBezTo>
                  <a:cubicBezTo>
                    <a:pt x="0" y="49909"/>
                    <a:pt x="1844" y="53082"/>
                    <a:pt x="4774" y="54900"/>
                  </a:cubicBezTo>
                  <a:cubicBezTo>
                    <a:pt x="3336" y="57286"/>
                    <a:pt x="2523" y="60080"/>
                    <a:pt x="2523" y="63091"/>
                  </a:cubicBezTo>
                  <a:cubicBezTo>
                    <a:pt x="2523" y="69465"/>
                    <a:pt x="6239" y="74971"/>
                    <a:pt x="11609" y="77575"/>
                  </a:cubicBezTo>
                  <a:cubicBezTo>
                    <a:pt x="10931" y="79311"/>
                    <a:pt x="10578" y="81101"/>
                    <a:pt x="10578" y="82973"/>
                  </a:cubicBezTo>
                  <a:cubicBezTo>
                    <a:pt x="10578" y="91218"/>
                    <a:pt x="17278" y="97945"/>
                    <a:pt x="25551" y="97945"/>
                  </a:cubicBezTo>
                  <a:cubicBezTo>
                    <a:pt x="25741" y="97945"/>
                    <a:pt x="25958" y="97918"/>
                    <a:pt x="26175" y="97918"/>
                  </a:cubicBezTo>
                  <a:cubicBezTo>
                    <a:pt x="26527" y="103614"/>
                    <a:pt x="30921" y="108198"/>
                    <a:pt x="36509" y="108849"/>
                  </a:cubicBezTo>
                  <a:cubicBezTo>
                    <a:pt x="36672" y="112755"/>
                    <a:pt x="39872" y="115847"/>
                    <a:pt x="43805" y="115847"/>
                  </a:cubicBezTo>
                  <a:cubicBezTo>
                    <a:pt x="47819" y="115847"/>
                    <a:pt x="51074" y="112592"/>
                    <a:pt x="51074" y="108550"/>
                  </a:cubicBezTo>
                  <a:lnTo>
                    <a:pt x="51074" y="68109"/>
                  </a:lnTo>
                  <a:cubicBezTo>
                    <a:pt x="51074" y="65722"/>
                    <a:pt x="49121" y="63769"/>
                    <a:pt x="46734" y="63769"/>
                  </a:cubicBezTo>
                  <a:cubicBezTo>
                    <a:pt x="44320" y="63769"/>
                    <a:pt x="42368" y="65722"/>
                    <a:pt x="42368" y="68109"/>
                  </a:cubicBezTo>
                  <a:lnTo>
                    <a:pt x="42368" y="74049"/>
                  </a:lnTo>
                  <a:cubicBezTo>
                    <a:pt x="42368" y="74835"/>
                    <a:pt x="43018" y="75459"/>
                    <a:pt x="43778" y="75459"/>
                  </a:cubicBezTo>
                  <a:cubicBezTo>
                    <a:pt x="44565" y="75459"/>
                    <a:pt x="45188" y="74835"/>
                    <a:pt x="45188" y="74049"/>
                  </a:cubicBezTo>
                  <a:lnTo>
                    <a:pt x="45188" y="68109"/>
                  </a:lnTo>
                  <a:cubicBezTo>
                    <a:pt x="45188" y="67268"/>
                    <a:pt x="45894" y="66590"/>
                    <a:pt x="46734" y="66590"/>
                  </a:cubicBezTo>
                  <a:cubicBezTo>
                    <a:pt x="47575" y="66590"/>
                    <a:pt x="48253" y="67268"/>
                    <a:pt x="48253" y="68109"/>
                  </a:cubicBezTo>
                  <a:lnTo>
                    <a:pt x="48253" y="108550"/>
                  </a:lnTo>
                  <a:cubicBezTo>
                    <a:pt x="48253" y="111019"/>
                    <a:pt x="46246" y="113026"/>
                    <a:pt x="43778" y="113026"/>
                  </a:cubicBezTo>
                  <a:cubicBezTo>
                    <a:pt x="41310" y="113026"/>
                    <a:pt x="39303" y="111019"/>
                    <a:pt x="39303" y="108550"/>
                  </a:cubicBezTo>
                  <a:lnTo>
                    <a:pt x="39303" y="100467"/>
                  </a:lnTo>
                  <a:cubicBezTo>
                    <a:pt x="39303" y="99681"/>
                    <a:pt x="38679" y="99057"/>
                    <a:pt x="37892" y="99057"/>
                  </a:cubicBezTo>
                  <a:cubicBezTo>
                    <a:pt x="37133" y="99057"/>
                    <a:pt x="36482" y="99681"/>
                    <a:pt x="36482" y="100467"/>
                  </a:cubicBezTo>
                  <a:lnTo>
                    <a:pt x="36482" y="106001"/>
                  </a:lnTo>
                  <a:cubicBezTo>
                    <a:pt x="32223" y="105323"/>
                    <a:pt x="28941" y="101634"/>
                    <a:pt x="28941" y="97158"/>
                  </a:cubicBezTo>
                  <a:cubicBezTo>
                    <a:pt x="28941" y="92222"/>
                    <a:pt x="32956" y="88208"/>
                    <a:pt x="37892" y="88208"/>
                  </a:cubicBezTo>
                  <a:cubicBezTo>
                    <a:pt x="38679" y="88208"/>
                    <a:pt x="39303" y="87584"/>
                    <a:pt x="39303" y="86797"/>
                  </a:cubicBezTo>
                  <a:lnTo>
                    <a:pt x="39303" y="67512"/>
                  </a:lnTo>
                  <a:cubicBezTo>
                    <a:pt x="39303" y="66725"/>
                    <a:pt x="38679" y="66102"/>
                    <a:pt x="37892" y="66102"/>
                  </a:cubicBezTo>
                  <a:cubicBezTo>
                    <a:pt x="37133" y="66102"/>
                    <a:pt x="36482" y="66725"/>
                    <a:pt x="36482" y="67512"/>
                  </a:cubicBezTo>
                  <a:lnTo>
                    <a:pt x="36482" y="85468"/>
                  </a:lnTo>
                  <a:cubicBezTo>
                    <a:pt x="31355" y="86092"/>
                    <a:pt x="27232" y="90025"/>
                    <a:pt x="26310" y="95070"/>
                  </a:cubicBezTo>
                  <a:cubicBezTo>
                    <a:pt x="26039" y="95070"/>
                    <a:pt x="25795" y="95124"/>
                    <a:pt x="25524" y="95124"/>
                  </a:cubicBezTo>
                  <a:cubicBezTo>
                    <a:pt x="18851" y="95124"/>
                    <a:pt x="13399" y="89672"/>
                    <a:pt x="13399" y="82973"/>
                  </a:cubicBezTo>
                  <a:cubicBezTo>
                    <a:pt x="13399" y="81454"/>
                    <a:pt x="13670" y="79989"/>
                    <a:pt x="14213" y="78606"/>
                  </a:cubicBezTo>
                  <a:cubicBezTo>
                    <a:pt x="15623" y="79013"/>
                    <a:pt x="17115" y="79230"/>
                    <a:pt x="18661" y="79230"/>
                  </a:cubicBezTo>
                  <a:cubicBezTo>
                    <a:pt x="19448" y="79230"/>
                    <a:pt x="20072" y="78606"/>
                    <a:pt x="20072" y="77819"/>
                  </a:cubicBezTo>
                  <a:cubicBezTo>
                    <a:pt x="20072" y="77060"/>
                    <a:pt x="19448" y="76409"/>
                    <a:pt x="18661" y="76409"/>
                  </a:cubicBezTo>
                  <a:cubicBezTo>
                    <a:pt x="11311" y="76409"/>
                    <a:pt x="5316" y="70441"/>
                    <a:pt x="5316" y="63091"/>
                  </a:cubicBezTo>
                  <a:cubicBezTo>
                    <a:pt x="5316" y="55740"/>
                    <a:pt x="11311" y="49746"/>
                    <a:pt x="18661" y="49746"/>
                  </a:cubicBezTo>
                  <a:cubicBezTo>
                    <a:pt x="19448" y="49746"/>
                    <a:pt x="20072" y="49122"/>
                    <a:pt x="20072" y="48336"/>
                  </a:cubicBezTo>
                  <a:cubicBezTo>
                    <a:pt x="20072" y="47576"/>
                    <a:pt x="19448" y="46925"/>
                    <a:pt x="18661" y="46925"/>
                  </a:cubicBezTo>
                  <a:cubicBezTo>
                    <a:pt x="13752" y="46925"/>
                    <a:pt x="9358" y="49149"/>
                    <a:pt x="6401" y="52594"/>
                  </a:cubicBezTo>
                  <a:cubicBezTo>
                    <a:pt x="4204" y="51319"/>
                    <a:pt x="2821" y="48987"/>
                    <a:pt x="2821" y="46383"/>
                  </a:cubicBezTo>
                  <a:cubicBezTo>
                    <a:pt x="2821" y="42395"/>
                    <a:pt x="6049" y="39168"/>
                    <a:pt x="10036" y="39168"/>
                  </a:cubicBezTo>
                  <a:cubicBezTo>
                    <a:pt x="10822" y="39168"/>
                    <a:pt x="11446" y="38544"/>
                    <a:pt x="11446" y="37757"/>
                  </a:cubicBezTo>
                  <a:cubicBezTo>
                    <a:pt x="11446" y="35994"/>
                    <a:pt x="12884" y="34530"/>
                    <a:pt x="14674" y="34530"/>
                  </a:cubicBezTo>
                  <a:cubicBezTo>
                    <a:pt x="15434" y="34530"/>
                    <a:pt x="16084" y="33906"/>
                    <a:pt x="16084" y="33119"/>
                  </a:cubicBezTo>
                  <a:cubicBezTo>
                    <a:pt x="16084" y="32360"/>
                    <a:pt x="15434" y="31709"/>
                    <a:pt x="14674" y="31709"/>
                  </a:cubicBezTo>
                  <a:cubicBezTo>
                    <a:pt x="11799" y="31709"/>
                    <a:pt x="9385" y="33743"/>
                    <a:pt x="8788" y="36428"/>
                  </a:cubicBezTo>
                  <a:cubicBezTo>
                    <a:pt x="8300" y="36482"/>
                    <a:pt x="7866" y="36591"/>
                    <a:pt x="7405" y="36699"/>
                  </a:cubicBezTo>
                  <a:cubicBezTo>
                    <a:pt x="7378" y="36293"/>
                    <a:pt x="7351" y="35859"/>
                    <a:pt x="7351" y="35425"/>
                  </a:cubicBezTo>
                  <a:cubicBezTo>
                    <a:pt x="7351" y="28834"/>
                    <a:pt x="11473" y="22975"/>
                    <a:pt x="17522" y="20642"/>
                  </a:cubicBezTo>
                  <a:cubicBezTo>
                    <a:pt x="18173" y="24114"/>
                    <a:pt x="20207" y="27206"/>
                    <a:pt x="23191" y="29132"/>
                  </a:cubicBezTo>
                  <a:lnTo>
                    <a:pt x="23191" y="43779"/>
                  </a:lnTo>
                  <a:cubicBezTo>
                    <a:pt x="23191" y="44565"/>
                    <a:pt x="23815" y="45189"/>
                    <a:pt x="24601" y="45189"/>
                  </a:cubicBezTo>
                  <a:cubicBezTo>
                    <a:pt x="25361" y="45189"/>
                    <a:pt x="26012" y="44565"/>
                    <a:pt x="26012" y="43779"/>
                  </a:cubicBezTo>
                  <a:lnTo>
                    <a:pt x="26012" y="28345"/>
                  </a:lnTo>
                  <a:cubicBezTo>
                    <a:pt x="26012" y="27830"/>
                    <a:pt x="25741" y="27369"/>
                    <a:pt x="25279" y="27125"/>
                  </a:cubicBezTo>
                  <a:cubicBezTo>
                    <a:pt x="22079" y="25307"/>
                    <a:pt x="20072" y="21890"/>
                    <a:pt x="20072" y="18174"/>
                  </a:cubicBezTo>
                  <a:cubicBezTo>
                    <a:pt x="20072" y="12532"/>
                    <a:pt x="24683" y="7921"/>
                    <a:pt x="30325" y="7921"/>
                  </a:cubicBezTo>
                  <a:cubicBezTo>
                    <a:pt x="30921" y="7921"/>
                    <a:pt x="31491" y="8002"/>
                    <a:pt x="32060" y="8084"/>
                  </a:cubicBezTo>
                  <a:cubicBezTo>
                    <a:pt x="31979" y="8572"/>
                    <a:pt x="31925" y="9087"/>
                    <a:pt x="31925" y="9576"/>
                  </a:cubicBezTo>
                  <a:lnTo>
                    <a:pt x="31925" y="17903"/>
                  </a:lnTo>
                  <a:cubicBezTo>
                    <a:pt x="31925" y="18689"/>
                    <a:pt x="32576" y="19313"/>
                    <a:pt x="33335" y="19313"/>
                  </a:cubicBezTo>
                  <a:cubicBezTo>
                    <a:pt x="34122" y="19313"/>
                    <a:pt x="34746" y="18689"/>
                    <a:pt x="34746" y="17903"/>
                  </a:cubicBezTo>
                  <a:lnTo>
                    <a:pt x="34746" y="9576"/>
                  </a:lnTo>
                  <a:cubicBezTo>
                    <a:pt x="34746" y="5860"/>
                    <a:pt x="37784" y="2849"/>
                    <a:pt x="41500" y="2849"/>
                  </a:cubicBezTo>
                  <a:cubicBezTo>
                    <a:pt x="45216" y="2849"/>
                    <a:pt x="48253" y="5860"/>
                    <a:pt x="48253" y="9576"/>
                  </a:cubicBezTo>
                  <a:lnTo>
                    <a:pt x="48253" y="47115"/>
                  </a:lnTo>
                  <a:cubicBezTo>
                    <a:pt x="48253" y="48308"/>
                    <a:pt x="47277" y="49258"/>
                    <a:pt x="46111" y="49258"/>
                  </a:cubicBezTo>
                  <a:cubicBezTo>
                    <a:pt x="44917" y="49258"/>
                    <a:pt x="43968" y="48308"/>
                    <a:pt x="43968" y="47115"/>
                  </a:cubicBezTo>
                  <a:lnTo>
                    <a:pt x="43968" y="30271"/>
                  </a:lnTo>
                  <a:cubicBezTo>
                    <a:pt x="43968" y="29485"/>
                    <a:pt x="43344" y="28861"/>
                    <a:pt x="42557" y="28861"/>
                  </a:cubicBezTo>
                  <a:cubicBezTo>
                    <a:pt x="41771" y="28861"/>
                    <a:pt x="41147" y="29485"/>
                    <a:pt x="41147" y="30271"/>
                  </a:cubicBezTo>
                  <a:lnTo>
                    <a:pt x="41147" y="47115"/>
                  </a:lnTo>
                  <a:cubicBezTo>
                    <a:pt x="41147" y="49854"/>
                    <a:pt x="43371" y="52079"/>
                    <a:pt x="46111" y="52079"/>
                  </a:cubicBezTo>
                  <a:cubicBezTo>
                    <a:pt x="48850" y="52079"/>
                    <a:pt x="51074" y="49854"/>
                    <a:pt x="51074" y="47115"/>
                  </a:cubicBezTo>
                  <a:lnTo>
                    <a:pt x="51074" y="9576"/>
                  </a:lnTo>
                  <a:cubicBezTo>
                    <a:pt x="51074" y="4314"/>
                    <a:pt x="46789" y="1"/>
                    <a:pt x="41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39;p56">
              <a:extLst>
                <a:ext uri="{FF2B5EF4-FFF2-40B4-BE49-F238E27FC236}">
                  <a16:creationId xmlns:a16="http://schemas.microsoft.com/office/drawing/2014/main" id="{5382FCA0-62D7-AC87-B842-B32FCC0F59A9}"/>
                </a:ext>
              </a:extLst>
            </p:cNvPr>
            <p:cNvSpPr/>
            <p:nvPr/>
          </p:nvSpPr>
          <p:spPr>
            <a:xfrm>
              <a:off x="3080700" y="2393000"/>
              <a:ext cx="261075" cy="917475"/>
            </a:xfrm>
            <a:custGeom>
              <a:avLst/>
              <a:gdLst/>
              <a:ahLst/>
              <a:cxnLst/>
              <a:rect l="l" t="t" r="r" b="b"/>
              <a:pathLst>
                <a:path w="10443" h="36699" extrusionOk="0">
                  <a:moveTo>
                    <a:pt x="9033" y="0"/>
                  </a:moveTo>
                  <a:cubicBezTo>
                    <a:pt x="8246" y="0"/>
                    <a:pt x="7622" y="624"/>
                    <a:pt x="7622" y="1411"/>
                  </a:cubicBezTo>
                  <a:lnTo>
                    <a:pt x="7622" y="13535"/>
                  </a:lnTo>
                  <a:cubicBezTo>
                    <a:pt x="3309" y="14213"/>
                    <a:pt x="0" y="17956"/>
                    <a:pt x="0" y="22459"/>
                  </a:cubicBezTo>
                  <a:cubicBezTo>
                    <a:pt x="0" y="26961"/>
                    <a:pt x="3309" y="30704"/>
                    <a:pt x="7622" y="31382"/>
                  </a:cubicBezTo>
                  <a:lnTo>
                    <a:pt x="7622" y="35288"/>
                  </a:lnTo>
                  <a:cubicBezTo>
                    <a:pt x="7622" y="36075"/>
                    <a:pt x="8246" y="36699"/>
                    <a:pt x="9033" y="36699"/>
                  </a:cubicBezTo>
                  <a:cubicBezTo>
                    <a:pt x="9792" y="36699"/>
                    <a:pt x="10443" y="36075"/>
                    <a:pt x="10443" y="35288"/>
                  </a:cubicBezTo>
                  <a:lnTo>
                    <a:pt x="10443" y="30080"/>
                  </a:lnTo>
                  <a:cubicBezTo>
                    <a:pt x="10443" y="29294"/>
                    <a:pt x="9792" y="28670"/>
                    <a:pt x="9033" y="28670"/>
                  </a:cubicBezTo>
                  <a:cubicBezTo>
                    <a:pt x="5588" y="28670"/>
                    <a:pt x="2821" y="25876"/>
                    <a:pt x="2821" y="22459"/>
                  </a:cubicBezTo>
                  <a:cubicBezTo>
                    <a:pt x="2821" y="19014"/>
                    <a:pt x="5588" y="16247"/>
                    <a:pt x="9033" y="16247"/>
                  </a:cubicBezTo>
                  <a:cubicBezTo>
                    <a:pt x="9792" y="16247"/>
                    <a:pt x="10443" y="15624"/>
                    <a:pt x="10443" y="14837"/>
                  </a:cubicBezTo>
                  <a:lnTo>
                    <a:pt x="10443" y="1411"/>
                  </a:lnTo>
                  <a:cubicBezTo>
                    <a:pt x="10443" y="624"/>
                    <a:pt x="9792" y="0"/>
                    <a:pt x="9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40;p56">
              <a:extLst>
                <a:ext uri="{FF2B5EF4-FFF2-40B4-BE49-F238E27FC236}">
                  <a16:creationId xmlns:a16="http://schemas.microsoft.com/office/drawing/2014/main" id="{20D931A7-C53E-1EFE-9DA8-1D89597CFE9B}"/>
                </a:ext>
              </a:extLst>
            </p:cNvPr>
            <p:cNvSpPr/>
            <p:nvPr/>
          </p:nvSpPr>
          <p:spPr>
            <a:xfrm>
              <a:off x="3878825" y="1417225"/>
              <a:ext cx="1276875" cy="2895475"/>
            </a:xfrm>
            <a:custGeom>
              <a:avLst/>
              <a:gdLst/>
              <a:ahLst/>
              <a:cxnLst/>
              <a:rect l="l" t="t" r="r" b="b"/>
              <a:pathLst>
                <a:path w="51075" h="115819" extrusionOk="0">
                  <a:moveTo>
                    <a:pt x="9575" y="0"/>
                  </a:moveTo>
                  <a:cubicBezTo>
                    <a:pt x="4313" y="0"/>
                    <a:pt x="0" y="4286"/>
                    <a:pt x="0" y="9548"/>
                  </a:cubicBezTo>
                  <a:lnTo>
                    <a:pt x="0" y="65179"/>
                  </a:lnTo>
                  <a:cubicBezTo>
                    <a:pt x="0" y="67918"/>
                    <a:pt x="2224" y="70142"/>
                    <a:pt x="4964" y="70142"/>
                  </a:cubicBezTo>
                  <a:cubicBezTo>
                    <a:pt x="7703" y="70142"/>
                    <a:pt x="9955" y="67918"/>
                    <a:pt x="9955" y="65179"/>
                  </a:cubicBezTo>
                  <a:lnTo>
                    <a:pt x="9955" y="48308"/>
                  </a:lnTo>
                  <a:cubicBezTo>
                    <a:pt x="9955" y="47521"/>
                    <a:pt x="9304" y="46897"/>
                    <a:pt x="8517" y="46897"/>
                  </a:cubicBezTo>
                  <a:cubicBezTo>
                    <a:pt x="7758" y="46897"/>
                    <a:pt x="7107" y="47521"/>
                    <a:pt x="7107" y="48308"/>
                  </a:cubicBezTo>
                  <a:lnTo>
                    <a:pt x="7107" y="65179"/>
                  </a:lnTo>
                  <a:cubicBezTo>
                    <a:pt x="7107" y="66372"/>
                    <a:pt x="6157" y="67321"/>
                    <a:pt x="4964" y="67321"/>
                  </a:cubicBezTo>
                  <a:cubicBezTo>
                    <a:pt x="3797" y="67321"/>
                    <a:pt x="2821" y="66372"/>
                    <a:pt x="2821" y="65179"/>
                  </a:cubicBezTo>
                  <a:lnTo>
                    <a:pt x="2821" y="9548"/>
                  </a:lnTo>
                  <a:cubicBezTo>
                    <a:pt x="2821" y="5832"/>
                    <a:pt x="5859" y="2794"/>
                    <a:pt x="9575" y="2794"/>
                  </a:cubicBezTo>
                  <a:cubicBezTo>
                    <a:pt x="13291" y="2794"/>
                    <a:pt x="16329" y="5832"/>
                    <a:pt x="16329" y="9548"/>
                  </a:cubicBezTo>
                  <a:lnTo>
                    <a:pt x="16329" y="17875"/>
                  </a:lnTo>
                  <a:cubicBezTo>
                    <a:pt x="16329" y="18661"/>
                    <a:pt x="16953" y="19285"/>
                    <a:pt x="17739" y="19285"/>
                  </a:cubicBezTo>
                  <a:cubicBezTo>
                    <a:pt x="18526" y="19285"/>
                    <a:pt x="19150" y="18661"/>
                    <a:pt x="19150" y="17875"/>
                  </a:cubicBezTo>
                  <a:lnTo>
                    <a:pt x="19150" y="9548"/>
                  </a:lnTo>
                  <a:cubicBezTo>
                    <a:pt x="19150" y="9059"/>
                    <a:pt x="19095" y="8544"/>
                    <a:pt x="19014" y="8056"/>
                  </a:cubicBezTo>
                  <a:cubicBezTo>
                    <a:pt x="19584" y="7974"/>
                    <a:pt x="20180" y="7893"/>
                    <a:pt x="20750" y="7893"/>
                  </a:cubicBezTo>
                  <a:cubicBezTo>
                    <a:pt x="26419" y="7893"/>
                    <a:pt x="31030" y="12504"/>
                    <a:pt x="31030" y="18146"/>
                  </a:cubicBezTo>
                  <a:cubicBezTo>
                    <a:pt x="31030" y="21835"/>
                    <a:pt x="29023" y="25279"/>
                    <a:pt x="25795" y="27097"/>
                  </a:cubicBezTo>
                  <a:cubicBezTo>
                    <a:pt x="25361" y="27341"/>
                    <a:pt x="25090" y="27802"/>
                    <a:pt x="25090" y="28317"/>
                  </a:cubicBezTo>
                  <a:lnTo>
                    <a:pt x="25090" y="43751"/>
                  </a:lnTo>
                  <a:cubicBezTo>
                    <a:pt x="25090" y="44510"/>
                    <a:pt x="25714" y="45161"/>
                    <a:pt x="26500" y="45161"/>
                  </a:cubicBezTo>
                  <a:cubicBezTo>
                    <a:pt x="27287" y="45161"/>
                    <a:pt x="27911" y="44510"/>
                    <a:pt x="27911" y="43751"/>
                  </a:cubicBezTo>
                  <a:lnTo>
                    <a:pt x="27911" y="29104"/>
                  </a:lnTo>
                  <a:cubicBezTo>
                    <a:pt x="30894" y="27151"/>
                    <a:pt x="32901" y="24059"/>
                    <a:pt x="33579" y="20614"/>
                  </a:cubicBezTo>
                  <a:cubicBezTo>
                    <a:pt x="39628" y="22947"/>
                    <a:pt x="43724" y="28806"/>
                    <a:pt x="43724" y="35397"/>
                  </a:cubicBezTo>
                  <a:cubicBezTo>
                    <a:pt x="43724" y="35831"/>
                    <a:pt x="43697" y="36237"/>
                    <a:pt x="43670" y="36671"/>
                  </a:cubicBezTo>
                  <a:cubicBezTo>
                    <a:pt x="43236" y="36536"/>
                    <a:pt x="42774" y="36454"/>
                    <a:pt x="42313" y="36400"/>
                  </a:cubicBezTo>
                  <a:cubicBezTo>
                    <a:pt x="41689" y="33715"/>
                    <a:pt x="39303" y="31681"/>
                    <a:pt x="36427" y="31681"/>
                  </a:cubicBezTo>
                  <a:cubicBezTo>
                    <a:pt x="35641" y="31681"/>
                    <a:pt x="35017" y="32305"/>
                    <a:pt x="35017" y="33091"/>
                  </a:cubicBezTo>
                  <a:cubicBezTo>
                    <a:pt x="35017" y="33878"/>
                    <a:pt x="35641" y="34502"/>
                    <a:pt x="36427" y="34502"/>
                  </a:cubicBezTo>
                  <a:cubicBezTo>
                    <a:pt x="38190" y="34502"/>
                    <a:pt x="39628" y="35939"/>
                    <a:pt x="39628" y="37729"/>
                  </a:cubicBezTo>
                  <a:cubicBezTo>
                    <a:pt x="39628" y="38489"/>
                    <a:pt x="40279" y="39140"/>
                    <a:pt x="41039" y="39140"/>
                  </a:cubicBezTo>
                  <a:cubicBezTo>
                    <a:pt x="45026" y="39140"/>
                    <a:pt x="48253" y="42367"/>
                    <a:pt x="48253" y="46355"/>
                  </a:cubicBezTo>
                  <a:cubicBezTo>
                    <a:pt x="48253" y="48931"/>
                    <a:pt x="46897" y="51291"/>
                    <a:pt x="44700" y="52566"/>
                  </a:cubicBezTo>
                  <a:cubicBezTo>
                    <a:pt x="41717" y="49094"/>
                    <a:pt x="37323" y="46897"/>
                    <a:pt x="32440" y="46897"/>
                  </a:cubicBezTo>
                  <a:cubicBezTo>
                    <a:pt x="31654" y="46897"/>
                    <a:pt x="31030" y="47521"/>
                    <a:pt x="31030" y="48308"/>
                  </a:cubicBezTo>
                  <a:cubicBezTo>
                    <a:pt x="31030" y="49094"/>
                    <a:pt x="31654" y="49718"/>
                    <a:pt x="32440" y="49718"/>
                  </a:cubicBezTo>
                  <a:cubicBezTo>
                    <a:pt x="39791" y="49718"/>
                    <a:pt x="45758" y="55712"/>
                    <a:pt x="45758" y="63063"/>
                  </a:cubicBezTo>
                  <a:cubicBezTo>
                    <a:pt x="45758" y="70413"/>
                    <a:pt x="39791" y="76381"/>
                    <a:pt x="32440" y="76381"/>
                  </a:cubicBezTo>
                  <a:cubicBezTo>
                    <a:pt x="31654" y="76381"/>
                    <a:pt x="31030" y="77005"/>
                    <a:pt x="31030" y="77791"/>
                  </a:cubicBezTo>
                  <a:cubicBezTo>
                    <a:pt x="31030" y="78578"/>
                    <a:pt x="31654" y="79202"/>
                    <a:pt x="32440" y="79202"/>
                  </a:cubicBezTo>
                  <a:cubicBezTo>
                    <a:pt x="33959" y="79202"/>
                    <a:pt x="35451" y="78985"/>
                    <a:pt x="36861" y="78578"/>
                  </a:cubicBezTo>
                  <a:cubicBezTo>
                    <a:pt x="37404" y="79961"/>
                    <a:pt x="37702" y="81426"/>
                    <a:pt x="37702" y="82945"/>
                  </a:cubicBezTo>
                  <a:cubicBezTo>
                    <a:pt x="37702" y="89644"/>
                    <a:pt x="32250" y="95096"/>
                    <a:pt x="25551" y="95096"/>
                  </a:cubicBezTo>
                  <a:cubicBezTo>
                    <a:pt x="25280" y="95096"/>
                    <a:pt x="25035" y="95042"/>
                    <a:pt x="24764" y="95042"/>
                  </a:cubicBezTo>
                  <a:cubicBezTo>
                    <a:pt x="23869" y="89997"/>
                    <a:pt x="19746" y="86037"/>
                    <a:pt x="14593" y="85440"/>
                  </a:cubicBezTo>
                  <a:lnTo>
                    <a:pt x="14593" y="67484"/>
                  </a:lnTo>
                  <a:cubicBezTo>
                    <a:pt x="14593" y="66697"/>
                    <a:pt x="13969" y="66074"/>
                    <a:pt x="13182" y="66074"/>
                  </a:cubicBezTo>
                  <a:cubicBezTo>
                    <a:pt x="12396" y="66074"/>
                    <a:pt x="11772" y="66697"/>
                    <a:pt x="11772" y="67484"/>
                  </a:cubicBezTo>
                  <a:lnTo>
                    <a:pt x="11772" y="86769"/>
                  </a:lnTo>
                  <a:cubicBezTo>
                    <a:pt x="11772" y="87556"/>
                    <a:pt x="12396" y="88180"/>
                    <a:pt x="13182" y="88180"/>
                  </a:cubicBezTo>
                  <a:cubicBezTo>
                    <a:pt x="18119" y="88180"/>
                    <a:pt x="22133" y="92194"/>
                    <a:pt x="22133" y="97130"/>
                  </a:cubicBezTo>
                  <a:cubicBezTo>
                    <a:pt x="22133" y="101606"/>
                    <a:pt x="18878" y="105295"/>
                    <a:pt x="14593" y="105973"/>
                  </a:cubicBezTo>
                  <a:lnTo>
                    <a:pt x="14593" y="100439"/>
                  </a:lnTo>
                  <a:cubicBezTo>
                    <a:pt x="14593" y="99653"/>
                    <a:pt x="13969" y="99029"/>
                    <a:pt x="13182" y="99029"/>
                  </a:cubicBezTo>
                  <a:cubicBezTo>
                    <a:pt x="12396" y="99029"/>
                    <a:pt x="11772" y="99653"/>
                    <a:pt x="11772" y="100439"/>
                  </a:cubicBezTo>
                  <a:lnTo>
                    <a:pt x="11772" y="108522"/>
                  </a:lnTo>
                  <a:cubicBezTo>
                    <a:pt x="11772" y="110991"/>
                    <a:pt x="9765" y="112998"/>
                    <a:pt x="7296" y="112998"/>
                  </a:cubicBezTo>
                  <a:cubicBezTo>
                    <a:pt x="4828" y="112998"/>
                    <a:pt x="2821" y="110991"/>
                    <a:pt x="2821" y="108522"/>
                  </a:cubicBezTo>
                  <a:lnTo>
                    <a:pt x="2821" y="86172"/>
                  </a:lnTo>
                  <a:cubicBezTo>
                    <a:pt x="2821" y="85332"/>
                    <a:pt x="3526" y="84653"/>
                    <a:pt x="4367" y="84653"/>
                  </a:cubicBezTo>
                  <a:cubicBezTo>
                    <a:pt x="5208" y="84653"/>
                    <a:pt x="5886" y="85332"/>
                    <a:pt x="5886" y="86172"/>
                  </a:cubicBezTo>
                  <a:lnTo>
                    <a:pt x="5886" y="92112"/>
                  </a:lnTo>
                  <a:cubicBezTo>
                    <a:pt x="5886" y="92899"/>
                    <a:pt x="6510" y="93523"/>
                    <a:pt x="7296" y="93523"/>
                  </a:cubicBezTo>
                  <a:cubicBezTo>
                    <a:pt x="8083" y="93523"/>
                    <a:pt x="8707" y="92899"/>
                    <a:pt x="8707" y="92112"/>
                  </a:cubicBezTo>
                  <a:lnTo>
                    <a:pt x="8707" y="86172"/>
                  </a:lnTo>
                  <a:cubicBezTo>
                    <a:pt x="8707" y="83785"/>
                    <a:pt x="6754" y="81833"/>
                    <a:pt x="4367" y="81833"/>
                  </a:cubicBezTo>
                  <a:cubicBezTo>
                    <a:pt x="1953" y="81833"/>
                    <a:pt x="0" y="83785"/>
                    <a:pt x="0" y="86172"/>
                  </a:cubicBezTo>
                  <a:lnTo>
                    <a:pt x="0" y="108549"/>
                  </a:lnTo>
                  <a:cubicBezTo>
                    <a:pt x="0" y="112564"/>
                    <a:pt x="3282" y="115819"/>
                    <a:pt x="7296" y="115819"/>
                  </a:cubicBezTo>
                  <a:cubicBezTo>
                    <a:pt x="11202" y="115819"/>
                    <a:pt x="14403" y="112727"/>
                    <a:pt x="14566" y="108848"/>
                  </a:cubicBezTo>
                  <a:cubicBezTo>
                    <a:pt x="20180" y="108170"/>
                    <a:pt x="24574" y="103586"/>
                    <a:pt x="24927" y="97890"/>
                  </a:cubicBezTo>
                  <a:cubicBezTo>
                    <a:pt x="25144" y="97917"/>
                    <a:pt x="25334" y="97917"/>
                    <a:pt x="25551" y="97917"/>
                  </a:cubicBezTo>
                  <a:cubicBezTo>
                    <a:pt x="33796" y="97917"/>
                    <a:pt x="40496" y="91217"/>
                    <a:pt x="40496" y="82972"/>
                  </a:cubicBezTo>
                  <a:cubicBezTo>
                    <a:pt x="40496" y="81073"/>
                    <a:pt x="40171" y="79283"/>
                    <a:pt x="39492" y="77574"/>
                  </a:cubicBezTo>
                  <a:cubicBezTo>
                    <a:pt x="44863" y="74943"/>
                    <a:pt x="48579" y="69437"/>
                    <a:pt x="48579" y="63063"/>
                  </a:cubicBezTo>
                  <a:cubicBezTo>
                    <a:pt x="48579" y="60079"/>
                    <a:pt x="47738" y="57286"/>
                    <a:pt x="46328" y="54872"/>
                  </a:cubicBezTo>
                  <a:cubicBezTo>
                    <a:pt x="49257" y="53054"/>
                    <a:pt x="51074" y="49881"/>
                    <a:pt x="51074" y="46355"/>
                  </a:cubicBezTo>
                  <a:cubicBezTo>
                    <a:pt x="51074" y="42774"/>
                    <a:pt x="49203" y="39628"/>
                    <a:pt x="46382" y="37865"/>
                  </a:cubicBezTo>
                  <a:cubicBezTo>
                    <a:pt x="46490" y="37051"/>
                    <a:pt x="46545" y="36210"/>
                    <a:pt x="46545" y="35397"/>
                  </a:cubicBezTo>
                  <a:cubicBezTo>
                    <a:pt x="46545" y="27341"/>
                    <a:pt x="41364" y="20234"/>
                    <a:pt x="33824" y="17712"/>
                  </a:cubicBezTo>
                  <a:cubicBezTo>
                    <a:pt x="33579" y="10714"/>
                    <a:pt x="27829" y="5072"/>
                    <a:pt x="20750" y="5072"/>
                  </a:cubicBezTo>
                  <a:cubicBezTo>
                    <a:pt x="19882" y="5072"/>
                    <a:pt x="19014" y="5181"/>
                    <a:pt x="18173" y="5371"/>
                  </a:cubicBezTo>
                  <a:cubicBezTo>
                    <a:pt x="16600" y="2170"/>
                    <a:pt x="13345" y="0"/>
                    <a:pt x="9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41;p56">
              <a:extLst>
                <a:ext uri="{FF2B5EF4-FFF2-40B4-BE49-F238E27FC236}">
                  <a16:creationId xmlns:a16="http://schemas.microsoft.com/office/drawing/2014/main" id="{61D20D02-4B96-804F-5E89-0E1B05DC766E}"/>
                </a:ext>
              </a:extLst>
            </p:cNvPr>
            <p:cNvSpPr/>
            <p:nvPr/>
          </p:nvSpPr>
          <p:spPr>
            <a:xfrm>
              <a:off x="4291775" y="2393000"/>
              <a:ext cx="261100" cy="917475"/>
            </a:xfrm>
            <a:custGeom>
              <a:avLst/>
              <a:gdLst/>
              <a:ahLst/>
              <a:cxnLst/>
              <a:rect l="l" t="t" r="r" b="b"/>
              <a:pathLst>
                <a:path w="10444" h="36699" extrusionOk="0">
                  <a:moveTo>
                    <a:pt x="1411" y="0"/>
                  </a:moveTo>
                  <a:cubicBezTo>
                    <a:pt x="624" y="0"/>
                    <a:pt x="1" y="624"/>
                    <a:pt x="1" y="1411"/>
                  </a:cubicBezTo>
                  <a:lnTo>
                    <a:pt x="1" y="14837"/>
                  </a:lnTo>
                  <a:cubicBezTo>
                    <a:pt x="1" y="15596"/>
                    <a:pt x="624" y="16247"/>
                    <a:pt x="1411" y="16247"/>
                  </a:cubicBezTo>
                  <a:cubicBezTo>
                    <a:pt x="4829" y="16247"/>
                    <a:pt x="7622" y="19014"/>
                    <a:pt x="7622" y="22459"/>
                  </a:cubicBezTo>
                  <a:cubicBezTo>
                    <a:pt x="7622" y="25876"/>
                    <a:pt x="4829" y="28670"/>
                    <a:pt x="1411" y="28670"/>
                  </a:cubicBezTo>
                  <a:cubicBezTo>
                    <a:pt x="624" y="28670"/>
                    <a:pt x="1" y="29294"/>
                    <a:pt x="1" y="30080"/>
                  </a:cubicBezTo>
                  <a:lnTo>
                    <a:pt x="1" y="35288"/>
                  </a:lnTo>
                  <a:cubicBezTo>
                    <a:pt x="1" y="36075"/>
                    <a:pt x="624" y="36699"/>
                    <a:pt x="1411" y="36699"/>
                  </a:cubicBezTo>
                  <a:cubicBezTo>
                    <a:pt x="2198" y="36699"/>
                    <a:pt x="2821" y="36075"/>
                    <a:pt x="2821" y="35288"/>
                  </a:cubicBezTo>
                  <a:lnTo>
                    <a:pt x="2821" y="31382"/>
                  </a:lnTo>
                  <a:cubicBezTo>
                    <a:pt x="7134" y="30704"/>
                    <a:pt x="10443" y="26961"/>
                    <a:pt x="10443" y="22459"/>
                  </a:cubicBezTo>
                  <a:cubicBezTo>
                    <a:pt x="10443" y="17956"/>
                    <a:pt x="7134" y="14213"/>
                    <a:pt x="2821" y="13535"/>
                  </a:cubicBezTo>
                  <a:lnTo>
                    <a:pt x="2821" y="1411"/>
                  </a:lnTo>
                  <a:cubicBezTo>
                    <a:pt x="2821" y="624"/>
                    <a:pt x="2198" y="0"/>
                    <a:pt x="1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7" name="Google Shape;952;p56">
            <a:extLst>
              <a:ext uri="{FF2B5EF4-FFF2-40B4-BE49-F238E27FC236}">
                <a16:creationId xmlns:a16="http://schemas.microsoft.com/office/drawing/2014/main" id="{192E7DA2-24A8-3099-CD84-FDF38186C69A}"/>
              </a:ext>
            </a:extLst>
          </p:cNvPr>
          <p:cNvCxnSpPr/>
          <p:nvPr/>
        </p:nvCxnSpPr>
        <p:spPr>
          <a:xfrm>
            <a:off x="2998600" y="867825"/>
            <a:ext cx="3330900" cy="1168200"/>
          </a:xfrm>
          <a:prstGeom prst="bentConnector3">
            <a:avLst>
              <a:gd name="adj1" fmla="val 47449"/>
            </a:avLst>
          </a:prstGeom>
          <a:noFill/>
          <a:ln w="9525" cap="flat" cmpd="sng">
            <a:solidFill>
              <a:schemeClr val="accent1"/>
            </a:solidFill>
            <a:prstDash val="solid"/>
            <a:round/>
            <a:headEnd type="none" w="med" len="med"/>
            <a:tailEnd type="oval" w="med" len="med"/>
          </a:ln>
        </p:spPr>
      </p:cxnSp>
      <p:cxnSp>
        <p:nvCxnSpPr>
          <p:cNvPr id="29" name="Google Shape;954;p56">
            <a:extLst>
              <a:ext uri="{FF2B5EF4-FFF2-40B4-BE49-F238E27FC236}">
                <a16:creationId xmlns:a16="http://schemas.microsoft.com/office/drawing/2014/main" id="{312CB572-0A9D-472D-9601-C351F160A537}"/>
              </a:ext>
            </a:extLst>
          </p:cNvPr>
          <p:cNvCxnSpPr/>
          <p:nvPr/>
        </p:nvCxnSpPr>
        <p:spPr>
          <a:xfrm rot="10800000" flipH="1">
            <a:off x="2786950" y="3473925"/>
            <a:ext cx="3648600" cy="441900"/>
          </a:xfrm>
          <a:prstGeom prst="bentConnector3">
            <a:avLst>
              <a:gd name="adj1" fmla="val 49119"/>
            </a:avLst>
          </a:prstGeom>
          <a:noFill/>
          <a:ln w="9525" cap="flat" cmpd="sng">
            <a:solidFill>
              <a:schemeClr val="accent1"/>
            </a:solidFill>
            <a:prstDash val="solid"/>
            <a:round/>
            <a:headEnd type="none" w="med" len="med"/>
            <a:tailEnd type="oval" w="med" len="med"/>
          </a:ln>
        </p:spPr>
      </p:cxnSp>
      <p:sp>
        <p:nvSpPr>
          <p:cNvPr id="1088" name="Google Shape;948;p56">
            <a:extLst>
              <a:ext uri="{FF2B5EF4-FFF2-40B4-BE49-F238E27FC236}">
                <a16:creationId xmlns:a16="http://schemas.microsoft.com/office/drawing/2014/main" id="{5FEF2E4D-3F42-6F77-F1E6-9BCCC9C9DFB9}"/>
              </a:ext>
            </a:extLst>
          </p:cNvPr>
          <p:cNvSpPr txBox="1">
            <a:spLocks/>
          </p:cNvSpPr>
          <p:nvPr/>
        </p:nvSpPr>
        <p:spPr>
          <a:xfrm>
            <a:off x="191724" y="548186"/>
            <a:ext cx="2655397" cy="90373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600" b="1" dirty="0">
                <a:solidFill>
                  <a:schemeClr val="accent2"/>
                </a:solidFill>
                <a:latin typeface="Arial Rounded MT Bold" panose="020F0704030504030204" pitchFamily="34" charset="0"/>
                <a:sym typeface="Barlow"/>
              </a:rPr>
              <a:t>55 million</a:t>
            </a:r>
            <a:endParaRPr lang="en" sz="3600" b="1" dirty="0">
              <a:solidFill>
                <a:schemeClr val="accent2"/>
              </a:solidFill>
              <a:latin typeface="Arial Rounded MT Bold" panose="020F0704030504030204" pitchFamily="34" charset="0"/>
              <a:sym typeface="Barlow"/>
            </a:endParaRPr>
          </a:p>
        </p:txBody>
      </p:sp>
      <p:sp>
        <p:nvSpPr>
          <p:cNvPr id="1089" name="Google Shape;948;p56">
            <a:extLst>
              <a:ext uri="{FF2B5EF4-FFF2-40B4-BE49-F238E27FC236}">
                <a16:creationId xmlns:a16="http://schemas.microsoft.com/office/drawing/2014/main" id="{2966750C-6021-892B-3181-4028D5F0FF6D}"/>
              </a:ext>
            </a:extLst>
          </p:cNvPr>
          <p:cNvSpPr txBox="1">
            <a:spLocks/>
          </p:cNvSpPr>
          <p:nvPr/>
        </p:nvSpPr>
        <p:spPr>
          <a:xfrm>
            <a:off x="156510" y="2885300"/>
            <a:ext cx="2655397" cy="90373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600" b="1" dirty="0">
                <a:solidFill>
                  <a:schemeClr val="accent2"/>
                </a:solidFill>
                <a:latin typeface="Barlow"/>
                <a:sym typeface="Barlow"/>
              </a:rPr>
              <a:t>10 million</a:t>
            </a:r>
            <a:endParaRPr lang="en" sz="3600" b="1" dirty="0">
              <a:solidFill>
                <a:schemeClr val="accent2"/>
              </a:solidFill>
              <a:latin typeface="Barlow"/>
              <a:sym typeface="Barlow"/>
            </a:endParaRPr>
          </a:p>
        </p:txBody>
      </p:sp>
    </p:spTree>
    <p:extLst>
      <p:ext uri="{BB962C8B-B14F-4D97-AF65-F5344CB8AC3E}">
        <p14:creationId xmlns:p14="http://schemas.microsoft.com/office/powerpoint/2010/main" val="10305051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sp>
        <p:nvSpPr>
          <p:cNvPr id="7" name="Title 2">
            <a:extLst>
              <a:ext uri="{FF2B5EF4-FFF2-40B4-BE49-F238E27FC236}">
                <a16:creationId xmlns:a16="http://schemas.microsoft.com/office/drawing/2014/main" id="{31DE01CE-90B7-CD39-8AA8-A02603304AA8}"/>
              </a:ext>
            </a:extLst>
          </p:cNvPr>
          <p:cNvSpPr>
            <a:spLocks noGrp="1"/>
          </p:cNvSpPr>
          <p:nvPr/>
        </p:nvSpPr>
        <p:spPr>
          <a:xfrm>
            <a:off x="373531" y="169881"/>
            <a:ext cx="8368363" cy="1719879"/>
          </a:xfrm>
          <a:prstGeom prst="rect">
            <a:avLst/>
          </a:prstGeom>
        </p:spPr>
        <p:txBody>
          <a:bodyPr lIns="0" tIns="0" rIns="0" bIns="0" anchor="ct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b="1" dirty="0">
                <a:solidFill>
                  <a:schemeClr val="bg1"/>
                </a:solidFill>
                <a:latin typeface="Roboto"/>
                <a:cs typeface="Roboto"/>
              </a:rPr>
              <a:t>ZCARE</a:t>
            </a:r>
            <a:r>
              <a:rPr kumimoji="0" lang="en-US" sz="2800" b="1" i="0" u="none" strike="noStrike" kern="1200" cap="none" spc="0" normalizeH="0" baseline="0" noProof="0" dirty="0">
                <a:ln>
                  <a:noFill/>
                </a:ln>
                <a:solidFill>
                  <a:schemeClr val="bg1"/>
                </a:solidFill>
                <a:effectLst/>
                <a:uLnTx/>
                <a:uFillTx/>
                <a:latin typeface="Roboto"/>
                <a:ea typeface="+mj-ea"/>
                <a:cs typeface="Roboto"/>
              </a:rPr>
              <a:t> Implementation, Used Technologies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Roboto"/>
                <a:ea typeface="+mj-ea"/>
                <a:cs typeface="Roboto"/>
              </a:rPr>
              <a:t>and Techniques</a:t>
            </a:r>
          </a:p>
        </p:txBody>
      </p:sp>
      <p:pic>
        <p:nvPicPr>
          <p:cNvPr id="8" name="Picture 7">
            <a:extLst>
              <a:ext uri="{FF2B5EF4-FFF2-40B4-BE49-F238E27FC236}">
                <a16:creationId xmlns:a16="http://schemas.microsoft.com/office/drawing/2014/main" id="{9D6244AC-C387-9629-3A95-09F90C0FF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639" y="1614595"/>
            <a:ext cx="3456000" cy="1944000"/>
          </a:xfrm>
          <a:prstGeom prst="rect">
            <a:avLst/>
          </a:prstGeom>
        </p:spPr>
      </p:pic>
      <p:pic>
        <p:nvPicPr>
          <p:cNvPr id="9" name="Picture 8">
            <a:extLst>
              <a:ext uri="{FF2B5EF4-FFF2-40B4-BE49-F238E27FC236}">
                <a16:creationId xmlns:a16="http://schemas.microsoft.com/office/drawing/2014/main" id="{A42ED1C4-8040-77E3-C1D8-32B2F8A6C9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2848" y="3609639"/>
            <a:ext cx="2880000" cy="1440000"/>
          </a:xfrm>
          <a:prstGeom prst="rect">
            <a:avLst/>
          </a:prstGeom>
        </p:spPr>
      </p:pic>
      <p:pic>
        <p:nvPicPr>
          <p:cNvPr id="10" name="Picture 9">
            <a:extLst>
              <a:ext uri="{FF2B5EF4-FFF2-40B4-BE49-F238E27FC236}">
                <a16:creationId xmlns:a16="http://schemas.microsoft.com/office/drawing/2014/main" id="{0BAC6B61-29AC-7939-4FDA-FA45E680B2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2477" y="1889760"/>
            <a:ext cx="3180743" cy="1404000"/>
          </a:xfrm>
          <a:prstGeom prst="rect">
            <a:avLst/>
          </a:prstGeom>
        </p:spPr>
      </p:pic>
    </p:spTree>
    <p:extLst>
      <p:ext uri="{BB962C8B-B14F-4D97-AF65-F5344CB8AC3E}">
        <p14:creationId xmlns:p14="http://schemas.microsoft.com/office/powerpoint/2010/main" val="23731976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Shape 1921"/>
        <p:cNvGrpSpPr/>
        <p:nvPr/>
      </p:nvGrpSpPr>
      <p:grpSpPr>
        <a:xfrm>
          <a:off x="0" y="0"/>
          <a:ext cx="0" cy="0"/>
          <a:chOff x="0" y="0"/>
          <a:chExt cx="0" cy="0"/>
        </a:xfrm>
      </p:grpSpPr>
      <p:sp>
        <p:nvSpPr>
          <p:cNvPr id="8" name="Google Shape;809;p25">
            <a:extLst>
              <a:ext uri="{FF2B5EF4-FFF2-40B4-BE49-F238E27FC236}">
                <a16:creationId xmlns:a16="http://schemas.microsoft.com/office/drawing/2014/main" id="{F12883FB-1B69-44A0-FD3C-4FC64C99C7A8}"/>
              </a:ext>
            </a:extLst>
          </p:cNvPr>
          <p:cNvSpPr/>
          <p:nvPr/>
        </p:nvSpPr>
        <p:spPr>
          <a:xfrm rot="5400000">
            <a:off x="4351748" y="125134"/>
            <a:ext cx="3740160" cy="4517573"/>
          </a:xfrm>
          <a:custGeom>
            <a:avLst/>
            <a:gdLst/>
            <a:ahLst/>
            <a:cxnLst/>
            <a:rect l="l" t="t" r="r" b="b"/>
            <a:pathLst>
              <a:path w="13970" h="29369" extrusionOk="0">
                <a:moveTo>
                  <a:pt x="9565" y="1"/>
                </a:moveTo>
                <a:cubicBezTo>
                  <a:pt x="9521" y="1"/>
                  <a:pt x="9476" y="2"/>
                  <a:pt x="9430" y="3"/>
                </a:cubicBezTo>
                <a:cubicBezTo>
                  <a:pt x="5196" y="179"/>
                  <a:pt x="0" y="9083"/>
                  <a:pt x="338" y="17350"/>
                </a:cubicBezTo>
                <a:cubicBezTo>
                  <a:pt x="500" y="21247"/>
                  <a:pt x="1410" y="26598"/>
                  <a:pt x="5235" y="28592"/>
                </a:cubicBezTo>
                <a:cubicBezTo>
                  <a:pt x="6169" y="29081"/>
                  <a:pt x="7275" y="29368"/>
                  <a:pt x="8358" y="29368"/>
                </a:cubicBezTo>
                <a:cubicBezTo>
                  <a:pt x="9737" y="29368"/>
                  <a:pt x="11080" y="28902"/>
                  <a:pt x="11989" y="27793"/>
                </a:cubicBezTo>
                <a:cubicBezTo>
                  <a:pt x="12691" y="26942"/>
                  <a:pt x="13093" y="25877"/>
                  <a:pt x="13314" y="24793"/>
                </a:cubicBezTo>
                <a:cubicBezTo>
                  <a:pt x="13970" y="21623"/>
                  <a:pt x="13210" y="18402"/>
                  <a:pt x="13145" y="15213"/>
                </a:cubicBezTo>
                <a:cubicBezTo>
                  <a:pt x="13132" y="14583"/>
                  <a:pt x="13145" y="13953"/>
                  <a:pt x="13171" y="13330"/>
                </a:cubicBezTo>
                <a:cubicBezTo>
                  <a:pt x="13269" y="10830"/>
                  <a:pt x="13561" y="8342"/>
                  <a:pt x="13320" y="5829"/>
                </a:cubicBezTo>
                <a:cubicBezTo>
                  <a:pt x="13103" y="3636"/>
                  <a:pt x="12395" y="1"/>
                  <a:pt x="9565"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814;p25">
            <a:extLst>
              <a:ext uri="{FF2B5EF4-FFF2-40B4-BE49-F238E27FC236}">
                <a16:creationId xmlns:a16="http://schemas.microsoft.com/office/drawing/2014/main" id="{D7DEEF1F-A4FB-6BD6-CC84-43B89FC3B61E}"/>
              </a:ext>
            </a:extLst>
          </p:cNvPr>
          <p:cNvGrpSpPr/>
          <p:nvPr/>
        </p:nvGrpSpPr>
        <p:grpSpPr>
          <a:xfrm>
            <a:off x="4100257" y="841727"/>
            <a:ext cx="4082992" cy="3330820"/>
            <a:chOff x="526179" y="1295173"/>
            <a:chExt cx="2675326" cy="2353662"/>
          </a:xfrm>
        </p:grpSpPr>
        <p:grpSp>
          <p:nvGrpSpPr>
            <p:cNvPr id="10" name="Google Shape;815;p25">
              <a:extLst>
                <a:ext uri="{FF2B5EF4-FFF2-40B4-BE49-F238E27FC236}">
                  <a16:creationId xmlns:a16="http://schemas.microsoft.com/office/drawing/2014/main" id="{2E0B02AD-6050-E544-22BA-BB00C3FB7926}"/>
                </a:ext>
              </a:extLst>
            </p:cNvPr>
            <p:cNvGrpSpPr/>
            <p:nvPr/>
          </p:nvGrpSpPr>
          <p:grpSpPr>
            <a:xfrm>
              <a:off x="526179" y="1295173"/>
              <a:ext cx="2675326" cy="2353662"/>
              <a:chOff x="603077" y="1509287"/>
              <a:chExt cx="2598413" cy="2285996"/>
            </a:xfrm>
          </p:grpSpPr>
          <p:sp>
            <p:nvSpPr>
              <p:cNvPr id="12" name="Google Shape;816;p25">
                <a:extLst>
                  <a:ext uri="{FF2B5EF4-FFF2-40B4-BE49-F238E27FC236}">
                    <a16:creationId xmlns:a16="http://schemas.microsoft.com/office/drawing/2014/main" id="{E6FD641C-BB82-D503-F669-96EA076B943E}"/>
                  </a:ext>
                </a:extLst>
              </p:cNvPr>
              <p:cNvSpPr/>
              <p:nvPr/>
            </p:nvSpPr>
            <p:spPr>
              <a:xfrm>
                <a:off x="895994" y="2732828"/>
                <a:ext cx="2037153" cy="1062455"/>
              </a:xfrm>
              <a:custGeom>
                <a:avLst/>
                <a:gdLst/>
                <a:ahLst/>
                <a:cxnLst/>
                <a:rect l="l" t="t" r="r" b="b"/>
                <a:pathLst>
                  <a:path w="5223" h="2724" extrusionOk="0">
                    <a:moveTo>
                      <a:pt x="150" y="0"/>
                    </a:moveTo>
                    <a:cubicBezTo>
                      <a:pt x="40" y="143"/>
                      <a:pt x="1" y="325"/>
                      <a:pt x="33" y="500"/>
                    </a:cubicBezTo>
                    <a:cubicBezTo>
                      <a:pt x="40" y="565"/>
                      <a:pt x="66" y="630"/>
                      <a:pt x="98" y="689"/>
                    </a:cubicBezTo>
                    <a:cubicBezTo>
                      <a:pt x="216" y="889"/>
                      <a:pt x="425" y="1004"/>
                      <a:pt x="647" y="1004"/>
                    </a:cubicBezTo>
                    <a:cubicBezTo>
                      <a:pt x="670" y="1004"/>
                      <a:pt x="693" y="1003"/>
                      <a:pt x="715" y="1000"/>
                    </a:cubicBezTo>
                    <a:cubicBezTo>
                      <a:pt x="762" y="1208"/>
                      <a:pt x="950" y="1345"/>
                      <a:pt x="1153" y="1345"/>
                    </a:cubicBezTo>
                    <a:cubicBezTo>
                      <a:pt x="1204" y="1345"/>
                      <a:pt x="1256" y="1337"/>
                      <a:pt x="1306" y="1319"/>
                    </a:cubicBezTo>
                    <a:cubicBezTo>
                      <a:pt x="1311" y="1751"/>
                      <a:pt x="1667" y="2064"/>
                      <a:pt x="2061" y="2064"/>
                    </a:cubicBezTo>
                    <a:cubicBezTo>
                      <a:pt x="2170" y="2064"/>
                      <a:pt x="2282" y="2040"/>
                      <a:pt x="2391" y="1988"/>
                    </a:cubicBezTo>
                    <a:cubicBezTo>
                      <a:pt x="2560" y="2195"/>
                      <a:pt x="2657" y="2449"/>
                      <a:pt x="2664" y="2715"/>
                    </a:cubicBezTo>
                    <a:cubicBezTo>
                      <a:pt x="2703" y="2721"/>
                      <a:pt x="2741" y="2724"/>
                      <a:pt x="2780" y="2724"/>
                    </a:cubicBezTo>
                    <a:cubicBezTo>
                      <a:pt x="2871" y="2724"/>
                      <a:pt x="2960" y="2708"/>
                      <a:pt x="3047" y="2676"/>
                    </a:cubicBezTo>
                    <a:cubicBezTo>
                      <a:pt x="3086" y="2455"/>
                      <a:pt x="3066" y="2228"/>
                      <a:pt x="2995" y="2020"/>
                    </a:cubicBezTo>
                    <a:lnTo>
                      <a:pt x="2995" y="2020"/>
                    </a:lnTo>
                    <a:cubicBezTo>
                      <a:pt x="3105" y="2096"/>
                      <a:pt x="3232" y="2133"/>
                      <a:pt x="3358" y="2133"/>
                    </a:cubicBezTo>
                    <a:cubicBezTo>
                      <a:pt x="3523" y="2133"/>
                      <a:pt x="3688" y="2070"/>
                      <a:pt x="3813" y="1949"/>
                    </a:cubicBezTo>
                    <a:cubicBezTo>
                      <a:pt x="3965" y="2035"/>
                      <a:pt x="4128" y="2075"/>
                      <a:pt x="4289" y="2075"/>
                    </a:cubicBezTo>
                    <a:cubicBezTo>
                      <a:pt x="4699" y="2075"/>
                      <a:pt x="5092" y="1813"/>
                      <a:pt x="5222" y="1384"/>
                    </a:cubicBezTo>
                    <a:cubicBezTo>
                      <a:pt x="4852" y="994"/>
                      <a:pt x="4391" y="689"/>
                      <a:pt x="3891" y="494"/>
                    </a:cubicBezTo>
                    <a:cubicBezTo>
                      <a:pt x="3216" y="241"/>
                      <a:pt x="2488" y="189"/>
                      <a:pt x="1774" y="143"/>
                    </a:cubicBezTo>
                    <a:cubicBezTo>
                      <a:pt x="1222" y="104"/>
                      <a:pt x="696" y="39"/>
                      <a:pt x="150" y="0"/>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17;p25">
                <a:extLst>
                  <a:ext uri="{FF2B5EF4-FFF2-40B4-BE49-F238E27FC236}">
                    <a16:creationId xmlns:a16="http://schemas.microsoft.com/office/drawing/2014/main" id="{2AA4AEFB-FB59-D40F-AAC7-598A52AA9B7B}"/>
                  </a:ext>
                </a:extLst>
              </p:cNvPr>
              <p:cNvSpPr/>
              <p:nvPr/>
            </p:nvSpPr>
            <p:spPr>
              <a:xfrm>
                <a:off x="603077" y="1509287"/>
                <a:ext cx="2598413" cy="1857737"/>
              </a:xfrm>
              <a:custGeom>
                <a:avLst/>
                <a:gdLst/>
                <a:ahLst/>
                <a:cxnLst/>
                <a:rect l="l" t="t" r="r" b="b"/>
                <a:pathLst>
                  <a:path w="6662" h="4763" extrusionOk="0">
                    <a:moveTo>
                      <a:pt x="2997" y="0"/>
                    </a:moveTo>
                    <a:cubicBezTo>
                      <a:pt x="2987" y="0"/>
                      <a:pt x="2976" y="0"/>
                      <a:pt x="2966" y="1"/>
                    </a:cubicBezTo>
                    <a:cubicBezTo>
                      <a:pt x="2720" y="13"/>
                      <a:pt x="2492" y="124"/>
                      <a:pt x="2317" y="293"/>
                    </a:cubicBezTo>
                    <a:cubicBezTo>
                      <a:pt x="2291" y="280"/>
                      <a:pt x="2272" y="267"/>
                      <a:pt x="2246" y="254"/>
                    </a:cubicBezTo>
                    <a:cubicBezTo>
                      <a:pt x="2076" y="171"/>
                      <a:pt x="1898" y="133"/>
                      <a:pt x="1724" y="133"/>
                    </a:cubicBezTo>
                    <a:cubicBezTo>
                      <a:pt x="1175" y="133"/>
                      <a:pt x="664" y="517"/>
                      <a:pt x="551" y="1105"/>
                    </a:cubicBezTo>
                    <a:cubicBezTo>
                      <a:pt x="525" y="1111"/>
                      <a:pt x="492" y="1124"/>
                      <a:pt x="466" y="1131"/>
                    </a:cubicBezTo>
                    <a:cubicBezTo>
                      <a:pt x="258" y="1228"/>
                      <a:pt x="141" y="1455"/>
                      <a:pt x="180" y="1683"/>
                    </a:cubicBezTo>
                    <a:cubicBezTo>
                      <a:pt x="200" y="1754"/>
                      <a:pt x="245" y="1819"/>
                      <a:pt x="310" y="1858"/>
                    </a:cubicBezTo>
                    <a:cubicBezTo>
                      <a:pt x="232" y="1962"/>
                      <a:pt x="174" y="2085"/>
                      <a:pt x="148" y="2209"/>
                    </a:cubicBezTo>
                    <a:cubicBezTo>
                      <a:pt x="1" y="2797"/>
                      <a:pt x="451" y="3344"/>
                      <a:pt x="1026" y="3344"/>
                    </a:cubicBezTo>
                    <a:cubicBezTo>
                      <a:pt x="1085" y="3344"/>
                      <a:pt x="1145" y="3338"/>
                      <a:pt x="1206" y="3326"/>
                    </a:cubicBezTo>
                    <a:cubicBezTo>
                      <a:pt x="1213" y="3566"/>
                      <a:pt x="1336" y="3787"/>
                      <a:pt x="1531" y="3923"/>
                    </a:cubicBezTo>
                    <a:cubicBezTo>
                      <a:pt x="1646" y="3995"/>
                      <a:pt x="1775" y="4034"/>
                      <a:pt x="1905" y="4034"/>
                    </a:cubicBezTo>
                    <a:cubicBezTo>
                      <a:pt x="1973" y="4034"/>
                      <a:pt x="2042" y="4024"/>
                      <a:pt x="2109" y="4001"/>
                    </a:cubicBezTo>
                    <a:cubicBezTo>
                      <a:pt x="2135" y="3995"/>
                      <a:pt x="2161" y="3988"/>
                      <a:pt x="2181" y="3975"/>
                    </a:cubicBezTo>
                    <a:cubicBezTo>
                      <a:pt x="2346" y="4454"/>
                      <a:pt x="2791" y="4734"/>
                      <a:pt x="3251" y="4734"/>
                    </a:cubicBezTo>
                    <a:cubicBezTo>
                      <a:pt x="3477" y="4734"/>
                      <a:pt x="3707" y="4666"/>
                      <a:pt x="3908" y="4521"/>
                    </a:cubicBezTo>
                    <a:cubicBezTo>
                      <a:pt x="3928" y="4501"/>
                      <a:pt x="3947" y="4488"/>
                      <a:pt x="3967" y="4469"/>
                    </a:cubicBezTo>
                    <a:cubicBezTo>
                      <a:pt x="4077" y="4579"/>
                      <a:pt x="4220" y="4638"/>
                      <a:pt x="4376" y="4638"/>
                    </a:cubicBezTo>
                    <a:cubicBezTo>
                      <a:pt x="4532" y="4631"/>
                      <a:pt x="4674" y="4566"/>
                      <a:pt x="4785" y="4456"/>
                    </a:cubicBezTo>
                    <a:cubicBezTo>
                      <a:pt x="4973" y="4666"/>
                      <a:pt x="5222" y="4763"/>
                      <a:pt x="5467" y="4763"/>
                    </a:cubicBezTo>
                    <a:cubicBezTo>
                      <a:pt x="5875" y="4763"/>
                      <a:pt x="6275" y="4496"/>
                      <a:pt x="6376" y="4034"/>
                    </a:cubicBezTo>
                    <a:cubicBezTo>
                      <a:pt x="6558" y="3897"/>
                      <a:pt x="6662" y="3683"/>
                      <a:pt x="6655" y="3462"/>
                    </a:cubicBezTo>
                    <a:cubicBezTo>
                      <a:pt x="6655" y="3280"/>
                      <a:pt x="6603" y="3105"/>
                      <a:pt x="6506" y="2955"/>
                    </a:cubicBezTo>
                    <a:cubicBezTo>
                      <a:pt x="6467" y="2904"/>
                      <a:pt x="6421" y="2852"/>
                      <a:pt x="6370" y="2813"/>
                    </a:cubicBezTo>
                    <a:cubicBezTo>
                      <a:pt x="6389" y="2787"/>
                      <a:pt x="6396" y="2767"/>
                      <a:pt x="6408" y="2748"/>
                    </a:cubicBezTo>
                    <a:cubicBezTo>
                      <a:pt x="6558" y="2455"/>
                      <a:pt x="6415" y="2098"/>
                      <a:pt x="6110" y="1988"/>
                    </a:cubicBezTo>
                    <a:cubicBezTo>
                      <a:pt x="6181" y="1540"/>
                      <a:pt x="5882" y="1118"/>
                      <a:pt x="5441" y="1040"/>
                    </a:cubicBezTo>
                    <a:cubicBezTo>
                      <a:pt x="5441" y="1040"/>
                      <a:pt x="5441" y="1033"/>
                      <a:pt x="5441" y="1033"/>
                    </a:cubicBezTo>
                    <a:cubicBezTo>
                      <a:pt x="5434" y="1001"/>
                      <a:pt x="5434" y="975"/>
                      <a:pt x="5428" y="949"/>
                    </a:cubicBezTo>
                    <a:cubicBezTo>
                      <a:pt x="5348" y="546"/>
                      <a:pt x="4994" y="280"/>
                      <a:pt x="4617" y="280"/>
                    </a:cubicBezTo>
                    <a:cubicBezTo>
                      <a:pt x="4501" y="280"/>
                      <a:pt x="4384" y="305"/>
                      <a:pt x="4272" y="358"/>
                    </a:cubicBezTo>
                    <a:cubicBezTo>
                      <a:pt x="4207" y="254"/>
                      <a:pt x="4103" y="176"/>
                      <a:pt x="3986" y="150"/>
                    </a:cubicBezTo>
                    <a:cubicBezTo>
                      <a:pt x="3960" y="145"/>
                      <a:pt x="3934" y="143"/>
                      <a:pt x="3907" y="143"/>
                    </a:cubicBezTo>
                    <a:cubicBezTo>
                      <a:pt x="3828" y="143"/>
                      <a:pt x="3749" y="164"/>
                      <a:pt x="3681" y="208"/>
                    </a:cubicBezTo>
                    <a:lnTo>
                      <a:pt x="3655" y="228"/>
                    </a:lnTo>
                    <a:lnTo>
                      <a:pt x="3648" y="234"/>
                    </a:lnTo>
                    <a:cubicBezTo>
                      <a:pt x="3629" y="215"/>
                      <a:pt x="3609" y="202"/>
                      <a:pt x="3590" y="189"/>
                    </a:cubicBezTo>
                    <a:cubicBezTo>
                      <a:pt x="3410" y="65"/>
                      <a:pt x="3207" y="0"/>
                      <a:pt x="29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818;p25">
                <a:extLst>
                  <a:ext uri="{FF2B5EF4-FFF2-40B4-BE49-F238E27FC236}">
                    <a16:creationId xmlns:a16="http://schemas.microsoft.com/office/drawing/2014/main" id="{C294C7A0-D503-AB11-7B76-AF9AD8E29BAD}"/>
                  </a:ext>
                </a:extLst>
              </p:cNvPr>
              <p:cNvSpPr/>
              <p:nvPr/>
            </p:nvSpPr>
            <p:spPr>
              <a:xfrm>
                <a:off x="1169799" y="1607966"/>
                <a:ext cx="600654" cy="631077"/>
              </a:xfrm>
              <a:custGeom>
                <a:avLst/>
                <a:gdLst/>
                <a:ahLst/>
                <a:cxnLst/>
                <a:rect l="l" t="t" r="r" b="b"/>
                <a:pathLst>
                  <a:path w="1540" h="1618" extrusionOk="0">
                    <a:moveTo>
                      <a:pt x="793" y="1"/>
                    </a:moveTo>
                    <a:cubicBezTo>
                      <a:pt x="520" y="267"/>
                      <a:pt x="377" y="631"/>
                      <a:pt x="390" y="1007"/>
                    </a:cubicBezTo>
                    <a:lnTo>
                      <a:pt x="383" y="1007"/>
                    </a:lnTo>
                    <a:cubicBezTo>
                      <a:pt x="169" y="1124"/>
                      <a:pt x="26" y="1339"/>
                      <a:pt x="0" y="1579"/>
                    </a:cubicBezTo>
                    <a:cubicBezTo>
                      <a:pt x="0" y="1598"/>
                      <a:pt x="13" y="1618"/>
                      <a:pt x="39" y="1618"/>
                    </a:cubicBezTo>
                    <a:cubicBezTo>
                      <a:pt x="59" y="1618"/>
                      <a:pt x="72" y="1598"/>
                      <a:pt x="72" y="1579"/>
                    </a:cubicBezTo>
                    <a:cubicBezTo>
                      <a:pt x="98" y="1378"/>
                      <a:pt x="221" y="1189"/>
                      <a:pt x="396" y="1085"/>
                    </a:cubicBezTo>
                    <a:cubicBezTo>
                      <a:pt x="409" y="1209"/>
                      <a:pt x="435" y="1326"/>
                      <a:pt x="481" y="1443"/>
                    </a:cubicBezTo>
                    <a:cubicBezTo>
                      <a:pt x="489" y="1461"/>
                      <a:pt x="505" y="1468"/>
                      <a:pt x="520" y="1468"/>
                    </a:cubicBezTo>
                    <a:cubicBezTo>
                      <a:pt x="543" y="1468"/>
                      <a:pt x="564" y="1450"/>
                      <a:pt x="552" y="1423"/>
                    </a:cubicBezTo>
                    <a:cubicBezTo>
                      <a:pt x="455" y="1170"/>
                      <a:pt x="435" y="891"/>
                      <a:pt x="507" y="631"/>
                    </a:cubicBezTo>
                    <a:cubicBezTo>
                      <a:pt x="510" y="631"/>
                      <a:pt x="514" y="631"/>
                      <a:pt x="517" y="631"/>
                    </a:cubicBezTo>
                    <a:cubicBezTo>
                      <a:pt x="745" y="631"/>
                      <a:pt x="892" y="847"/>
                      <a:pt x="1007" y="1007"/>
                    </a:cubicBezTo>
                    <a:cubicBezTo>
                      <a:pt x="1130" y="1170"/>
                      <a:pt x="1280" y="1319"/>
                      <a:pt x="1487" y="1332"/>
                    </a:cubicBezTo>
                    <a:cubicBezTo>
                      <a:pt x="1539" y="1332"/>
                      <a:pt x="1539" y="1254"/>
                      <a:pt x="1487" y="1254"/>
                    </a:cubicBezTo>
                    <a:cubicBezTo>
                      <a:pt x="1254" y="1241"/>
                      <a:pt x="1117" y="1020"/>
                      <a:pt x="994" y="858"/>
                    </a:cubicBezTo>
                    <a:cubicBezTo>
                      <a:pt x="877" y="709"/>
                      <a:pt x="728" y="559"/>
                      <a:pt x="533" y="553"/>
                    </a:cubicBezTo>
                    <a:cubicBezTo>
                      <a:pt x="598" y="358"/>
                      <a:pt x="708" y="183"/>
                      <a:pt x="864" y="40"/>
                    </a:cubicBezTo>
                    <a:cubicBezTo>
                      <a:pt x="838" y="27"/>
                      <a:pt x="812" y="14"/>
                      <a:pt x="7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819;p25">
                <a:extLst>
                  <a:ext uri="{FF2B5EF4-FFF2-40B4-BE49-F238E27FC236}">
                    <a16:creationId xmlns:a16="http://schemas.microsoft.com/office/drawing/2014/main" id="{8E481B7A-4588-0A41-2585-8D27755448F1}"/>
                  </a:ext>
                </a:extLst>
              </p:cNvPr>
              <p:cNvSpPr/>
              <p:nvPr/>
            </p:nvSpPr>
            <p:spPr>
              <a:xfrm>
                <a:off x="1860553" y="2938767"/>
                <a:ext cx="289796" cy="333870"/>
              </a:xfrm>
              <a:custGeom>
                <a:avLst/>
                <a:gdLst/>
                <a:ahLst/>
                <a:cxnLst/>
                <a:rect l="l" t="t" r="r" b="b"/>
                <a:pathLst>
                  <a:path w="743" h="856" extrusionOk="0">
                    <a:moveTo>
                      <a:pt x="493" y="1"/>
                    </a:moveTo>
                    <a:cubicBezTo>
                      <a:pt x="480" y="1"/>
                      <a:pt x="468" y="8"/>
                      <a:pt x="463" y="24"/>
                    </a:cubicBezTo>
                    <a:cubicBezTo>
                      <a:pt x="424" y="180"/>
                      <a:pt x="424" y="343"/>
                      <a:pt x="470" y="498"/>
                    </a:cubicBezTo>
                    <a:cubicBezTo>
                      <a:pt x="465" y="499"/>
                      <a:pt x="459" y="499"/>
                      <a:pt x="454" y="499"/>
                    </a:cubicBezTo>
                    <a:cubicBezTo>
                      <a:pt x="285" y="499"/>
                      <a:pt x="130" y="396"/>
                      <a:pt x="74" y="232"/>
                    </a:cubicBezTo>
                    <a:cubicBezTo>
                      <a:pt x="69" y="217"/>
                      <a:pt x="59" y="210"/>
                      <a:pt x="48" y="210"/>
                    </a:cubicBezTo>
                    <a:cubicBezTo>
                      <a:pt x="26" y="210"/>
                      <a:pt x="0" y="235"/>
                      <a:pt x="9" y="265"/>
                    </a:cubicBezTo>
                    <a:cubicBezTo>
                      <a:pt x="75" y="452"/>
                      <a:pt x="254" y="572"/>
                      <a:pt x="451" y="572"/>
                    </a:cubicBezTo>
                    <a:cubicBezTo>
                      <a:pt x="466" y="572"/>
                      <a:pt x="481" y="571"/>
                      <a:pt x="496" y="570"/>
                    </a:cubicBezTo>
                    <a:cubicBezTo>
                      <a:pt x="535" y="674"/>
                      <a:pt x="600" y="771"/>
                      <a:pt x="684" y="856"/>
                    </a:cubicBezTo>
                    <a:cubicBezTo>
                      <a:pt x="704" y="843"/>
                      <a:pt x="723" y="823"/>
                      <a:pt x="743" y="810"/>
                    </a:cubicBezTo>
                    <a:cubicBezTo>
                      <a:pt x="665" y="732"/>
                      <a:pt x="606" y="635"/>
                      <a:pt x="561" y="537"/>
                    </a:cubicBezTo>
                    <a:cubicBezTo>
                      <a:pt x="567" y="524"/>
                      <a:pt x="561" y="505"/>
                      <a:pt x="548" y="498"/>
                    </a:cubicBezTo>
                    <a:cubicBezTo>
                      <a:pt x="502" y="356"/>
                      <a:pt x="496" y="200"/>
                      <a:pt x="535" y="50"/>
                    </a:cubicBezTo>
                    <a:cubicBezTo>
                      <a:pt x="539" y="22"/>
                      <a:pt x="514" y="1"/>
                      <a:pt x="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820;p25">
                <a:extLst>
                  <a:ext uri="{FF2B5EF4-FFF2-40B4-BE49-F238E27FC236}">
                    <a16:creationId xmlns:a16="http://schemas.microsoft.com/office/drawing/2014/main" id="{B74AE057-046B-735D-24E1-A00241DEED81}"/>
                  </a:ext>
                </a:extLst>
              </p:cNvPr>
              <p:cNvSpPr/>
              <p:nvPr/>
            </p:nvSpPr>
            <p:spPr>
              <a:xfrm>
                <a:off x="2273991" y="1790503"/>
                <a:ext cx="448930" cy="153674"/>
              </a:xfrm>
              <a:custGeom>
                <a:avLst/>
                <a:gdLst/>
                <a:ahLst/>
                <a:cxnLst/>
                <a:rect l="l" t="t" r="r" b="b"/>
                <a:pathLst>
                  <a:path w="1151" h="394" extrusionOk="0">
                    <a:moveTo>
                      <a:pt x="47" y="0"/>
                    </a:moveTo>
                    <a:cubicBezTo>
                      <a:pt x="1" y="0"/>
                      <a:pt x="3" y="78"/>
                      <a:pt x="53" y="78"/>
                    </a:cubicBezTo>
                    <a:cubicBezTo>
                      <a:pt x="170" y="78"/>
                      <a:pt x="287" y="137"/>
                      <a:pt x="364" y="234"/>
                    </a:cubicBezTo>
                    <a:cubicBezTo>
                      <a:pt x="267" y="254"/>
                      <a:pt x="176" y="280"/>
                      <a:pt x="92" y="319"/>
                    </a:cubicBezTo>
                    <a:cubicBezTo>
                      <a:pt x="52" y="336"/>
                      <a:pt x="62" y="393"/>
                      <a:pt x="96" y="393"/>
                    </a:cubicBezTo>
                    <a:cubicBezTo>
                      <a:pt x="101" y="393"/>
                      <a:pt x="106" y="392"/>
                      <a:pt x="111" y="390"/>
                    </a:cubicBezTo>
                    <a:cubicBezTo>
                      <a:pt x="319" y="309"/>
                      <a:pt x="540" y="265"/>
                      <a:pt x="760" y="265"/>
                    </a:cubicBezTo>
                    <a:cubicBezTo>
                      <a:pt x="891" y="265"/>
                      <a:pt x="1022" y="281"/>
                      <a:pt x="1150" y="312"/>
                    </a:cubicBezTo>
                    <a:cubicBezTo>
                      <a:pt x="1150" y="280"/>
                      <a:pt x="1144" y="254"/>
                      <a:pt x="1144" y="228"/>
                    </a:cubicBezTo>
                    <a:cubicBezTo>
                      <a:pt x="1014" y="202"/>
                      <a:pt x="883" y="189"/>
                      <a:pt x="753" y="189"/>
                    </a:cubicBezTo>
                    <a:cubicBezTo>
                      <a:pt x="649" y="189"/>
                      <a:pt x="546" y="197"/>
                      <a:pt x="442" y="215"/>
                    </a:cubicBezTo>
                    <a:cubicBezTo>
                      <a:pt x="352" y="85"/>
                      <a:pt x="209" y="7"/>
                      <a:pt x="53" y="0"/>
                    </a:cubicBezTo>
                    <a:cubicBezTo>
                      <a:pt x="51" y="0"/>
                      <a:pt x="49"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21;p25">
                <a:extLst>
                  <a:ext uri="{FF2B5EF4-FFF2-40B4-BE49-F238E27FC236}">
                    <a16:creationId xmlns:a16="http://schemas.microsoft.com/office/drawing/2014/main" id="{6319FDF5-408A-18F3-5088-FDD8A2C03553}"/>
                  </a:ext>
                </a:extLst>
              </p:cNvPr>
              <p:cNvSpPr/>
              <p:nvPr/>
            </p:nvSpPr>
            <p:spPr>
              <a:xfrm>
                <a:off x="1876544" y="1580274"/>
                <a:ext cx="294866" cy="508216"/>
              </a:xfrm>
              <a:custGeom>
                <a:avLst/>
                <a:gdLst/>
                <a:ahLst/>
                <a:cxnLst/>
                <a:rect l="l" t="t" r="r" b="b"/>
                <a:pathLst>
                  <a:path w="756" h="1303" extrusionOk="0">
                    <a:moveTo>
                      <a:pt x="325" y="0"/>
                    </a:moveTo>
                    <a:cubicBezTo>
                      <a:pt x="156" y="137"/>
                      <a:pt x="46" y="338"/>
                      <a:pt x="26" y="552"/>
                    </a:cubicBezTo>
                    <a:cubicBezTo>
                      <a:pt x="0" y="825"/>
                      <a:pt x="98" y="1091"/>
                      <a:pt x="286" y="1293"/>
                    </a:cubicBezTo>
                    <a:cubicBezTo>
                      <a:pt x="295" y="1300"/>
                      <a:pt x="304" y="1303"/>
                      <a:pt x="313" y="1303"/>
                    </a:cubicBezTo>
                    <a:cubicBezTo>
                      <a:pt x="344" y="1303"/>
                      <a:pt x="370" y="1265"/>
                      <a:pt x="344" y="1234"/>
                    </a:cubicBezTo>
                    <a:cubicBezTo>
                      <a:pt x="215" y="1104"/>
                      <a:pt x="130" y="936"/>
                      <a:pt x="104" y="747"/>
                    </a:cubicBezTo>
                    <a:lnTo>
                      <a:pt x="111" y="747"/>
                    </a:lnTo>
                    <a:cubicBezTo>
                      <a:pt x="195" y="715"/>
                      <a:pt x="283" y="699"/>
                      <a:pt x="370" y="699"/>
                    </a:cubicBezTo>
                    <a:cubicBezTo>
                      <a:pt x="476" y="699"/>
                      <a:pt x="582" y="723"/>
                      <a:pt x="682" y="773"/>
                    </a:cubicBezTo>
                    <a:cubicBezTo>
                      <a:pt x="687" y="776"/>
                      <a:pt x="692" y="777"/>
                      <a:pt x="697" y="777"/>
                    </a:cubicBezTo>
                    <a:cubicBezTo>
                      <a:pt x="730" y="777"/>
                      <a:pt x="755" y="724"/>
                      <a:pt x="721" y="702"/>
                    </a:cubicBezTo>
                    <a:cubicBezTo>
                      <a:pt x="611" y="647"/>
                      <a:pt x="491" y="619"/>
                      <a:pt x="370" y="619"/>
                    </a:cubicBezTo>
                    <a:cubicBezTo>
                      <a:pt x="278" y="619"/>
                      <a:pt x="185" y="635"/>
                      <a:pt x="98" y="669"/>
                    </a:cubicBezTo>
                    <a:cubicBezTo>
                      <a:pt x="98" y="637"/>
                      <a:pt x="98" y="604"/>
                      <a:pt x="98" y="572"/>
                    </a:cubicBezTo>
                    <a:cubicBezTo>
                      <a:pt x="117" y="361"/>
                      <a:pt x="218" y="175"/>
                      <a:pt x="389" y="45"/>
                    </a:cubicBezTo>
                    <a:lnTo>
                      <a:pt x="389" y="45"/>
                    </a:lnTo>
                    <a:cubicBezTo>
                      <a:pt x="389" y="45"/>
                      <a:pt x="389" y="46"/>
                      <a:pt x="390" y="46"/>
                    </a:cubicBezTo>
                    <a:lnTo>
                      <a:pt x="396" y="39"/>
                    </a:lnTo>
                    <a:lnTo>
                      <a:pt x="396" y="39"/>
                    </a:lnTo>
                    <a:cubicBezTo>
                      <a:pt x="394" y="41"/>
                      <a:pt x="391" y="43"/>
                      <a:pt x="389" y="45"/>
                    </a:cubicBezTo>
                    <a:lnTo>
                      <a:pt x="389" y="45"/>
                    </a:lnTo>
                    <a:cubicBezTo>
                      <a:pt x="363" y="26"/>
                      <a:pt x="344" y="13"/>
                      <a:pt x="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822;p25">
                <a:extLst>
                  <a:ext uri="{FF2B5EF4-FFF2-40B4-BE49-F238E27FC236}">
                    <a16:creationId xmlns:a16="http://schemas.microsoft.com/office/drawing/2014/main" id="{F4E20050-7282-2F2E-B650-1DA84687AD0F}"/>
                  </a:ext>
                </a:extLst>
              </p:cNvPr>
              <p:cNvSpPr/>
              <p:nvPr/>
            </p:nvSpPr>
            <p:spPr>
              <a:xfrm>
                <a:off x="1177210" y="2304179"/>
                <a:ext cx="962216" cy="768369"/>
              </a:xfrm>
              <a:custGeom>
                <a:avLst/>
                <a:gdLst/>
                <a:ahLst/>
                <a:cxnLst/>
                <a:rect l="l" t="t" r="r" b="b"/>
                <a:pathLst>
                  <a:path w="2467" h="1970" extrusionOk="0">
                    <a:moveTo>
                      <a:pt x="1551" y="0"/>
                    </a:moveTo>
                    <a:cubicBezTo>
                      <a:pt x="1547" y="0"/>
                      <a:pt x="1544" y="1"/>
                      <a:pt x="1540" y="2"/>
                    </a:cubicBezTo>
                    <a:cubicBezTo>
                      <a:pt x="1254" y="73"/>
                      <a:pt x="1007" y="242"/>
                      <a:pt x="845" y="489"/>
                    </a:cubicBezTo>
                    <a:cubicBezTo>
                      <a:pt x="754" y="625"/>
                      <a:pt x="683" y="781"/>
                      <a:pt x="644" y="950"/>
                    </a:cubicBezTo>
                    <a:cubicBezTo>
                      <a:pt x="494" y="762"/>
                      <a:pt x="280" y="645"/>
                      <a:pt x="46" y="632"/>
                    </a:cubicBezTo>
                    <a:cubicBezTo>
                      <a:pt x="44" y="631"/>
                      <a:pt x="43" y="631"/>
                      <a:pt x="41" y="631"/>
                    </a:cubicBezTo>
                    <a:cubicBezTo>
                      <a:pt x="1" y="631"/>
                      <a:pt x="3" y="703"/>
                      <a:pt x="46" y="703"/>
                    </a:cubicBezTo>
                    <a:cubicBezTo>
                      <a:pt x="280" y="723"/>
                      <a:pt x="488" y="846"/>
                      <a:pt x="618" y="1041"/>
                    </a:cubicBezTo>
                    <a:cubicBezTo>
                      <a:pt x="592" y="1164"/>
                      <a:pt x="579" y="1288"/>
                      <a:pt x="579" y="1411"/>
                    </a:cubicBezTo>
                    <a:cubicBezTo>
                      <a:pt x="579" y="1599"/>
                      <a:pt x="598" y="1781"/>
                      <a:pt x="637" y="1970"/>
                    </a:cubicBezTo>
                    <a:cubicBezTo>
                      <a:pt x="663" y="1963"/>
                      <a:pt x="683" y="1950"/>
                      <a:pt x="709" y="1944"/>
                    </a:cubicBezTo>
                    <a:cubicBezTo>
                      <a:pt x="637" y="1612"/>
                      <a:pt x="637" y="1275"/>
                      <a:pt x="722" y="943"/>
                    </a:cubicBezTo>
                    <a:lnTo>
                      <a:pt x="728" y="943"/>
                    </a:lnTo>
                    <a:cubicBezTo>
                      <a:pt x="778" y="949"/>
                      <a:pt x="829" y="952"/>
                      <a:pt x="879" y="952"/>
                    </a:cubicBezTo>
                    <a:cubicBezTo>
                      <a:pt x="991" y="952"/>
                      <a:pt x="1103" y="938"/>
                      <a:pt x="1215" y="911"/>
                    </a:cubicBezTo>
                    <a:cubicBezTo>
                      <a:pt x="1215" y="917"/>
                      <a:pt x="1215" y="924"/>
                      <a:pt x="1222" y="924"/>
                    </a:cubicBezTo>
                    <a:cubicBezTo>
                      <a:pt x="1494" y="1301"/>
                      <a:pt x="2008" y="1197"/>
                      <a:pt x="2404" y="1294"/>
                    </a:cubicBezTo>
                    <a:cubicBezTo>
                      <a:pt x="2406" y="1294"/>
                      <a:pt x="2408" y="1295"/>
                      <a:pt x="2409" y="1295"/>
                    </a:cubicBezTo>
                    <a:cubicBezTo>
                      <a:pt x="2451" y="1295"/>
                      <a:pt x="2467" y="1229"/>
                      <a:pt x="2423" y="1223"/>
                    </a:cubicBezTo>
                    <a:cubicBezTo>
                      <a:pt x="2202" y="1171"/>
                      <a:pt x="1982" y="1184"/>
                      <a:pt x="1761" y="1145"/>
                    </a:cubicBezTo>
                    <a:cubicBezTo>
                      <a:pt x="1579" y="1125"/>
                      <a:pt x="1410" y="1034"/>
                      <a:pt x="1287" y="898"/>
                    </a:cubicBezTo>
                    <a:cubicBezTo>
                      <a:pt x="1527" y="833"/>
                      <a:pt x="1748" y="703"/>
                      <a:pt x="1930" y="534"/>
                    </a:cubicBezTo>
                    <a:cubicBezTo>
                      <a:pt x="1955" y="504"/>
                      <a:pt x="1929" y="466"/>
                      <a:pt x="1898" y="466"/>
                    </a:cubicBezTo>
                    <a:cubicBezTo>
                      <a:pt x="1889" y="466"/>
                      <a:pt x="1880" y="469"/>
                      <a:pt x="1871" y="476"/>
                    </a:cubicBezTo>
                    <a:cubicBezTo>
                      <a:pt x="1604" y="737"/>
                      <a:pt x="1243" y="885"/>
                      <a:pt x="867" y="885"/>
                    </a:cubicBezTo>
                    <a:cubicBezTo>
                      <a:pt x="823" y="885"/>
                      <a:pt x="779" y="883"/>
                      <a:pt x="735" y="879"/>
                    </a:cubicBezTo>
                    <a:cubicBezTo>
                      <a:pt x="813" y="638"/>
                      <a:pt x="949" y="430"/>
                      <a:pt x="1144" y="275"/>
                    </a:cubicBezTo>
                    <a:cubicBezTo>
                      <a:pt x="1267" y="177"/>
                      <a:pt x="1404" y="112"/>
                      <a:pt x="1559" y="73"/>
                    </a:cubicBezTo>
                    <a:cubicBezTo>
                      <a:pt x="1601" y="61"/>
                      <a:pt x="1588" y="0"/>
                      <a:pt x="15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23;p25">
                <a:extLst>
                  <a:ext uri="{FF2B5EF4-FFF2-40B4-BE49-F238E27FC236}">
                    <a16:creationId xmlns:a16="http://schemas.microsoft.com/office/drawing/2014/main" id="{2C632AD6-51EF-0E8C-0994-2036FF40ECB5}"/>
                  </a:ext>
                </a:extLst>
              </p:cNvPr>
              <p:cNvSpPr/>
              <p:nvPr/>
            </p:nvSpPr>
            <p:spPr>
              <a:xfrm>
                <a:off x="761822" y="1939886"/>
                <a:ext cx="301107" cy="385745"/>
              </a:xfrm>
              <a:custGeom>
                <a:avLst/>
                <a:gdLst/>
                <a:ahLst/>
                <a:cxnLst/>
                <a:rect l="l" t="t" r="r" b="b"/>
                <a:pathLst>
                  <a:path w="772" h="989" extrusionOk="0">
                    <a:moveTo>
                      <a:pt x="137" y="1"/>
                    </a:moveTo>
                    <a:lnTo>
                      <a:pt x="137" y="1"/>
                    </a:lnTo>
                    <a:cubicBezTo>
                      <a:pt x="111" y="7"/>
                      <a:pt x="85" y="14"/>
                      <a:pt x="59" y="27"/>
                    </a:cubicBezTo>
                    <a:cubicBezTo>
                      <a:pt x="1" y="390"/>
                      <a:pt x="144" y="754"/>
                      <a:pt x="436" y="981"/>
                    </a:cubicBezTo>
                    <a:cubicBezTo>
                      <a:pt x="443" y="986"/>
                      <a:pt x="451" y="988"/>
                      <a:pt x="459" y="988"/>
                    </a:cubicBezTo>
                    <a:cubicBezTo>
                      <a:pt x="491" y="988"/>
                      <a:pt x="519" y="949"/>
                      <a:pt x="488" y="923"/>
                    </a:cubicBezTo>
                    <a:cubicBezTo>
                      <a:pt x="364" y="832"/>
                      <a:pt x="267" y="708"/>
                      <a:pt x="208" y="566"/>
                    </a:cubicBezTo>
                    <a:cubicBezTo>
                      <a:pt x="314" y="493"/>
                      <a:pt x="442" y="453"/>
                      <a:pt x="569" y="453"/>
                    </a:cubicBezTo>
                    <a:cubicBezTo>
                      <a:pt x="614" y="453"/>
                      <a:pt x="658" y="458"/>
                      <a:pt x="702" y="468"/>
                    </a:cubicBezTo>
                    <a:cubicBezTo>
                      <a:pt x="704" y="468"/>
                      <a:pt x="706" y="469"/>
                      <a:pt x="709" y="469"/>
                    </a:cubicBezTo>
                    <a:cubicBezTo>
                      <a:pt x="756" y="469"/>
                      <a:pt x="771" y="403"/>
                      <a:pt x="722" y="390"/>
                    </a:cubicBezTo>
                    <a:cubicBezTo>
                      <a:pt x="673" y="380"/>
                      <a:pt x="625" y="375"/>
                      <a:pt x="577" y="375"/>
                    </a:cubicBezTo>
                    <a:cubicBezTo>
                      <a:pt x="436" y="375"/>
                      <a:pt x="297" y="417"/>
                      <a:pt x="176" y="494"/>
                    </a:cubicBezTo>
                    <a:cubicBezTo>
                      <a:pt x="118" y="338"/>
                      <a:pt x="105" y="163"/>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Google Shape;824;p25">
              <a:extLst>
                <a:ext uri="{FF2B5EF4-FFF2-40B4-BE49-F238E27FC236}">
                  <a16:creationId xmlns:a16="http://schemas.microsoft.com/office/drawing/2014/main" id="{B79D0DF3-7C87-AE55-195C-373B84F9ED61}"/>
                </a:ext>
              </a:extLst>
            </p:cNvPr>
            <p:cNvSpPr/>
            <p:nvPr/>
          </p:nvSpPr>
          <p:spPr>
            <a:xfrm>
              <a:off x="2132145" y="2072167"/>
              <a:ext cx="908631" cy="908939"/>
            </a:xfrm>
            <a:custGeom>
              <a:avLst/>
              <a:gdLst/>
              <a:ahLst/>
              <a:cxnLst/>
              <a:rect l="l" t="t" r="r" b="b"/>
              <a:pathLst>
                <a:path w="3196" h="3197" extrusionOk="0">
                  <a:moveTo>
                    <a:pt x="0" y="1"/>
                  </a:moveTo>
                  <a:lnTo>
                    <a:pt x="0" y="852"/>
                  </a:lnTo>
                  <a:lnTo>
                    <a:pt x="20" y="852"/>
                  </a:lnTo>
                  <a:cubicBezTo>
                    <a:pt x="104" y="845"/>
                    <a:pt x="189" y="819"/>
                    <a:pt x="260" y="774"/>
                  </a:cubicBezTo>
                  <a:cubicBezTo>
                    <a:pt x="331" y="728"/>
                    <a:pt x="414" y="702"/>
                    <a:pt x="499" y="702"/>
                  </a:cubicBezTo>
                  <a:cubicBezTo>
                    <a:pt x="523" y="702"/>
                    <a:pt x="548" y="705"/>
                    <a:pt x="572" y="709"/>
                  </a:cubicBezTo>
                  <a:cubicBezTo>
                    <a:pt x="1089" y="806"/>
                    <a:pt x="1014" y="1566"/>
                    <a:pt x="494" y="1566"/>
                  </a:cubicBezTo>
                  <a:cubicBezTo>
                    <a:pt x="492" y="1566"/>
                    <a:pt x="490" y="1566"/>
                    <a:pt x="488" y="1566"/>
                  </a:cubicBezTo>
                  <a:lnTo>
                    <a:pt x="488" y="1566"/>
                  </a:lnTo>
                  <a:lnTo>
                    <a:pt x="494" y="1573"/>
                  </a:lnTo>
                  <a:cubicBezTo>
                    <a:pt x="410" y="1573"/>
                    <a:pt x="332" y="1547"/>
                    <a:pt x="260" y="1501"/>
                  </a:cubicBezTo>
                  <a:cubicBezTo>
                    <a:pt x="189" y="1456"/>
                    <a:pt x="104" y="1423"/>
                    <a:pt x="20" y="1423"/>
                  </a:cubicBezTo>
                  <a:lnTo>
                    <a:pt x="0" y="1423"/>
                  </a:lnTo>
                  <a:lnTo>
                    <a:pt x="0" y="2268"/>
                  </a:lnTo>
                  <a:lnTo>
                    <a:pt x="851" y="2268"/>
                  </a:lnTo>
                  <a:lnTo>
                    <a:pt x="851" y="2287"/>
                  </a:lnTo>
                  <a:cubicBezTo>
                    <a:pt x="845" y="2371"/>
                    <a:pt x="819" y="2456"/>
                    <a:pt x="773" y="2527"/>
                  </a:cubicBezTo>
                  <a:cubicBezTo>
                    <a:pt x="591" y="2820"/>
                    <a:pt x="793" y="3196"/>
                    <a:pt x="1137" y="3196"/>
                  </a:cubicBezTo>
                  <a:cubicBezTo>
                    <a:pt x="1481" y="3196"/>
                    <a:pt x="1682" y="2820"/>
                    <a:pt x="1501" y="2527"/>
                  </a:cubicBezTo>
                  <a:cubicBezTo>
                    <a:pt x="1455" y="2456"/>
                    <a:pt x="1429" y="2371"/>
                    <a:pt x="1429" y="2287"/>
                  </a:cubicBezTo>
                  <a:lnTo>
                    <a:pt x="1429" y="2268"/>
                  </a:lnTo>
                  <a:lnTo>
                    <a:pt x="2273" y="2268"/>
                  </a:lnTo>
                  <a:lnTo>
                    <a:pt x="2273" y="1423"/>
                  </a:lnTo>
                  <a:lnTo>
                    <a:pt x="2293" y="1423"/>
                  </a:lnTo>
                  <a:cubicBezTo>
                    <a:pt x="2377" y="1423"/>
                    <a:pt x="2462" y="1456"/>
                    <a:pt x="2533" y="1501"/>
                  </a:cubicBezTo>
                  <a:cubicBezTo>
                    <a:pt x="2607" y="1548"/>
                    <a:pt x="2687" y="1570"/>
                    <a:pt x="2765" y="1570"/>
                  </a:cubicBezTo>
                  <a:cubicBezTo>
                    <a:pt x="2988" y="1570"/>
                    <a:pt x="3196" y="1393"/>
                    <a:pt x="3196" y="1137"/>
                  </a:cubicBezTo>
                  <a:cubicBezTo>
                    <a:pt x="3196" y="882"/>
                    <a:pt x="2988" y="705"/>
                    <a:pt x="2765" y="705"/>
                  </a:cubicBezTo>
                  <a:cubicBezTo>
                    <a:pt x="2687" y="705"/>
                    <a:pt x="2607" y="727"/>
                    <a:pt x="2533" y="774"/>
                  </a:cubicBezTo>
                  <a:cubicBezTo>
                    <a:pt x="2462" y="819"/>
                    <a:pt x="2377" y="845"/>
                    <a:pt x="2293" y="852"/>
                  </a:cubicBezTo>
                  <a:lnTo>
                    <a:pt x="2273" y="852"/>
                  </a:lnTo>
                  <a:lnTo>
                    <a:pt x="2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 name="Google Shape;1215;p46">
            <a:extLst>
              <a:ext uri="{FF2B5EF4-FFF2-40B4-BE49-F238E27FC236}">
                <a16:creationId xmlns:a16="http://schemas.microsoft.com/office/drawing/2014/main" id="{2AC0335A-EDC1-4F77-9DED-D98DF8DB14E3}"/>
              </a:ext>
            </a:extLst>
          </p:cNvPr>
          <p:cNvSpPr txBox="1">
            <a:spLocks/>
          </p:cNvSpPr>
          <p:nvPr/>
        </p:nvSpPr>
        <p:spPr>
          <a:xfrm>
            <a:off x="78885" y="1716686"/>
            <a:ext cx="4001692" cy="18318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1pPr>
            <a:lvl2pPr marL="914400" marR="0" lvl="1"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2pPr>
            <a:lvl3pPr marL="1371600" marR="0" lvl="2"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3pPr>
            <a:lvl4pPr marL="1828800" marR="0" lvl="3"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4pPr>
            <a:lvl5pPr marL="2286000" marR="0" lvl="4"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5pPr>
            <a:lvl6pPr marL="2743200" marR="0" lvl="5"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6pPr>
            <a:lvl7pPr marL="3200400" marR="0" lvl="6"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7pPr>
            <a:lvl8pPr marL="3657600" marR="0" lvl="7"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8pPr>
            <a:lvl9pPr marL="4114800" marR="0" lvl="8"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9pPr>
          </a:lstStyle>
          <a:p>
            <a:pPr marL="0" indent="0" algn="ctr"/>
            <a:r>
              <a:rPr lang="en-US" sz="4000" b="1" dirty="0">
                <a:solidFill>
                  <a:schemeClr val="bg1"/>
                </a:solidFill>
                <a:latin typeface="Arial Rounded MT Bold" panose="020F0704030504030204" pitchFamily="34" charset="0"/>
              </a:rPr>
              <a:t>0</a:t>
            </a:r>
            <a:r>
              <a:rPr lang="ar-EG" sz="4000" b="1" dirty="0">
                <a:solidFill>
                  <a:schemeClr val="bg1"/>
                </a:solidFill>
                <a:latin typeface="Arial Rounded MT Bold" panose="020F0704030504030204" pitchFamily="34" charset="0"/>
              </a:rPr>
              <a:t>7</a:t>
            </a:r>
            <a:r>
              <a:rPr lang="en-US" sz="4000" b="1" dirty="0">
                <a:solidFill>
                  <a:schemeClr val="bg1"/>
                </a:solidFill>
                <a:latin typeface="Arial Rounded MT Bold" panose="020F0704030504030204" pitchFamily="34" charset="0"/>
              </a:rPr>
              <a:t>. Conclusions &amp; Future Work</a:t>
            </a:r>
            <a:endParaRPr lang="en-US" sz="4000" b="1" dirty="0">
              <a:solidFill>
                <a:schemeClr val="accent4"/>
              </a:solidFill>
              <a:latin typeface="Arial Rounded MT Bold" panose="020F0704030504030204" pitchFamily="34" charset="0"/>
            </a:endParaRPr>
          </a:p>
        </p:txBody>
      </p:sp>
    </p:spTree>
    <p:extLst>
      <p:ext uri="{BB962C8B-B14F-4D97-AF65-F5344CB8AC3E}">
        <p14:creationId xmlns:p14="http://schemas.microsoft.com/office/powerpoint/2010/main" val="1522287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19A3-486F-32D2-6A0B-F733DD58B996}"/>
              </a:ext>
            </a:extLst>
          </p:cNvPr>
          <p:cNvSpPr>
            <a:spLocks noGrp="1"/>
          </p:cNvSpPr>
          <p:nvPr>
            <p:ph type="title"/>
          </p:nvPr>
        </p:nvSpPr>
        <p:spPr>
          <a:xfrm>
            <a:off x="3505200" y="555351"/>
            <a:ext cx="2506980" cy="719649"/>
          </a:xfrm>
        </p:spPr>
        <p:txBody>
          <a:bodyPr/>
          <a:lstStyle/>
          <a:p>
            <a:pPr algn="ctr"/>
            <a:r>
              <a:rPr lang="en-US" dirty="0"/>
              <a:t>Conclusion  </a:t>
            </a:r>
          </a:p>
        </p:txBody>
      </p:sp>
      <p:sp>
        <p:nvSpPr>
          <p:cNvPr id="3" name="Title 2">
            <a:extLst>
              <a:ext uri="{FF2B5EF4-FFF2-40B4-BE49-F238E27FC236}">
                <a16:creationId xmlns:a16="http://schemas.microsoft.com/office/drawing/2014/main" id="{06F4D6A2-A9D1-02B4-E16E-BC8C1C712E9C}"/>
              </a:ext>
            </a:extLst>
          </p:cNvPr>
          <p:cNvSpPr>
            <a:spLocks noGrp="1"/>
          </p:cNvSpPr>
          <p:nvPr>
            <p:ph type="title" idx="2"/>
          </p:nvPr>
        </p:nvSpPr>
        <p:spPr/>
        <p:txBody>
          <a:bodyPr/>
          <a:lstStyle/>
          <a:p>
            <a:r>
              <a:rPr lang="en-US" dirty="0"/>
              <a:t>1.</a:t>
            </a:r>
          </a:p>
        </p:txBody>
      </p:sp>
      <p:sp>
        <p:nvSpPr>
          <p:cNvPr id="4" name="Subtitle 3">
            <a:extLst>
              <a:ext uri="{FF2B5EF4-FFF2-40B4-BE49-F238E27FC236}">
                <a16:creationId xmlns:a16="http://schemas.microsoft.com/office/drawing/2014/main" id="{A655AD78-8F69-223A-AE6D-EC6B0BEF1FC8}"/>
              </a:ext>
            </a:extLst>
          </p:cNvPr>
          <p:cNvSpPr>
            <a:spLocks noGrp="1"/>
          </p:cNvSpPr>
          <p:nvPr>
            <p:ph type="subTitle" idx="1"/>
          </p:nvPr>
        </p:nvSpPr>
        <p:spPr>
          <a:xfrm>
            <a:off x="4821285" y="1533421"/>
            <a:ext cx="3807750" cy="734504"/>
          </a:xfrm>
        </p:spPr>
        <p:txBody>
          <a:bodyPr/>
          <a:lstStyle/>
          <a:p>
            <a:r>
              <a:rPr lang="en-US" sz="1400" b="0" dirty="0"/>
              <a:t>Use multimodal data SNPs and MRIs</a:t>
            </a:r>
            <a:br>
              <a:rPr lang="en-US" sz="1400" b="0" dirty="0"/>
            </a:br>
            <a:br>
              <a:rPr lang="en-US" sz="1400" b="0" dirty="0"/>
            </a:br>
            <a:r>
              <a:rPr lang="en-US" sz="1400" b="0" dirty="0"/>
              <a:t>﻿﻿</a:t>
            </a:r>
            <a:endParaRPr lang="en-US" dirty="0"/>
          </a:p>
        </p:txBody>
      </p:sp>
      <p:sp>
        <p:nvSpPr>
          <p:cNvPr id="5" name="Title 4">
            <a:extLst>
              <a:ext uri="{FF2B5EF4-FFF2-40B4-BE49-F238E27FC236}">
                <a16:creationId xmlns:a16="http://schemas.microsoft.com/office/drawing/2014/main" id="{F406A835-C3B3-783A-CA94-891D78258155}"/>
              </a:ext>
            </a:extLst>
          </p:cNvPr>
          <p:cNvSpPr>
            <a:spLocks noGrp="1"/>
          </p:cNvSpPr>
          <p:nvPr>
            <p:ph type="title" idx="3"/>
          </p:nvPr>
        </p:nvSpPr>
        <p:spPr>
          <a:xfrm>
            <a:off x="4641675" y="2178150"/>
            <a:ext cx="3812100" cy="393600"/>
          </a:xfrm>
        </p:spPr>
        <p:txBody>
          <a:bodyPr/>
          <a:lstStyle/>
          <a:p>
            <a:r>
              <a:rPr lang="en-US" dirty="0"/>
              <a:t>2.</a:t>
            </a:r>
          </a:p>
        </p:txBody>
      </p:sp>
      <p:sp>
        <p:nvSpPr>
          <p:cNvPr id="6" name="Subtitle 5">
            <a:extLst>
              <a:ext uri="{FF2B5EF4-FFF2-40B4-BE49-F238E27FC236}">
                <a16:creationId xmlns:a16="http://schemas.microsoft.com/office/drawing/2014/main" id="{E44C154F-DF98-649C-FF34-80992400DDEC}"/>
              </a:ext>
            </a:extLst>
          </p:cNvPr>
          <p:cNvSpPr>
            <a:spLocks noGrp="1"/>
          </p:cNvSpPr>
          <p:nvPr>
            <p:ph type="subTitle" idx="4"/>
          </p:nvPr>
        </p:nvSpPr>
        <p:spPr>
          <a:xfrm>
            <a:off x="4929638" y="2043578"/>
            <a:ext cx="4107181" cy="1663995"/>
          </a:xfrm>
        </p:spPr>
        <p:txBody>
          <a:bodyPr/>
          <a:lstStyle/>
          <a:p>
            <a:pPr marL="139700" indent="0" algn="l"/>
            <a:r>
              <a:rPr lang="en-US" dirty="0"/>
              <a:t>binary classification CNN achieved an accuracy of 89.47% and 91.55% for NC vs. AD and MCI vs. AD, respectively. Finally, for multimodality, ZCARE achieved an accuracy of 79.17 %. Which is high compared to other studies</a:t>
            </a:r>
          </a:p>
        </p:txBody>
      </p:sp>
      <p:sp>
        <p:nvSpPr>
          <p:cNvPr id="7" name="Title 6">
            <a:extLst>
              <a:ext uri="{FF2B5EF4-FFF2-40B4-BE49-F238E27FC236}">
                <a16:creationId xmlns:a16="http://schemas.microsoft.com/office/drawing/2014/main" id="{BEA8796F-9441-BD92-3148-F7F9F5E27D11}"/>
              </a:ext>
            </a:extLst>
          </p:cNvPr>
          <p:cNvSpPr>
            <a:spLocks noGrp="1"/>
          </p:cNvSpPr>
          <p:nvPr>
            <p:ph type="title" idx="5"/>
          </p:nvPr>
        </p:nvSpPr>
        <p:spPr>
          <a:xfrm>
            <a:off x="4641675" y="3789598"/>
            <a:ext cx="3812100" cy="393600"/>
          </a:xfrm>
        </p:spPr>
        <p:txBody>
          <a:bodyPr/>
          <a:lstStyle/>
          <a:p>
            <a:r>
              <a:rPr lang="en-US" dirty="0"/>
              <a:t>3.</a:t>
            </a:r>
          </a:p>
        </p:txBody>
      </p:sp>
      <p:sp>
        <p:nvSpPr>
          <p:cNvPr id="8" name="Subtitle 7">
            <a:extLst>
              <a:ext uri="{FF2B5EF4-FFF2-40B4-BE49-F238E27FC236}">
                <a16:creationId xmlns:a16="http://schemas.microsoft.com/office/drawing/2014/main" id="{EA1BB38F-847E-093C-93E5-0668ED1EE635}"/>
              </a:ext>
            </a:extLst>
          </p:cNvPr>
          <p:cNvSpPr>
            <a:spLocks noGrp="1"/>
          </p:cNvSpPr>
          <p:nvPr>
            <p:ph type="subTitle" idx="6"/>
          </p:nvPr>
        </p:nvSpPr>
        <p:spPr>
          <a:xfrm>
            <a:off x="4929638" y="3949198"/>
            <a:ext cx="3812100" cy="468000"/>
          </a:xfrm>
        </p:spPr>
        <p:txBody>
          <a:bodyPr/>
          <a:lstStyle/>
          <a:p>
            <a:pPr marL="139700" indent="0"/>
            <a:r>
              <a:rPr lang="en-US" sz="1400" b="0" dirty="0"/>
              <a:t>Gives more time for the family and loved ones to understand the disease and plan for their future.</a:t>
            </a:r>
            <a:endParaRPr lang="en-US" dirty="0"/>
          </a:p>
        </p:txBody>
      </p:sp>
      <p:sp>
        <p:nvSpPr>
          <p:cNvPr id="9" name="Google Shape;1531;p56">
            <a:extLst>
              <a:ext uri="{FF2B5EF4-FFF2-40B4-BE49-F238E27FC236}">
                <a16:creationId xmlns:a16="http://schemas.microsoft.com/office/drawing/2014/main" id="{86AA1A80-468E-A397-CC53-71511103980E}"/>
              </a:ext>
            </a:extLst>
          </p:cNvPr>
          <p:cNvSpPr txBox="1">
            <a:spLocks/>
          </p:cNvSpPr>
          <p:nvPr/>
        </p:nvSpPr>
        <p:spPr>
          <a:xfrm>
            <a:off x="2615675" y="376500"/>
            <a:ext cx="1888840" cy="89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endParaRPr lang="en" sz="5400" dirty="0">
              <a:latin typeface="Arial Rounded MT Bold" panose="020F0704030504030204" pitchFamily="34" charset="0"/>
            </a:endParaRPr>
          </a:p>
        </p:txBody>
      </p:sp>
    </p:spTree>
    <p:extLst>
      <p:ext uri="{BB962C8B-B14F-4D97-AF65-F5344CB8AC3E}">
        <p14:creationId xmlns:p14="http://schemas.microsoft.com/office/powerpoint/2010/main" val="24190543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623"/>
        <p:cNvGrpSpPr/>
        <p:nvPr/>
      </p:nvGrpSpPr>
      <p:grpSpPr>
        <a:xfrm>
          <a:off x="0" y="0"/>
          <a:ext cx="0" cy="0"/>
          <a:chOff x="0" y="0"/>
          <a:chExt cx="0" cy="0"/>
        </a:xfrm>
      </p:grpSpPr>
      <p:sp>
        <p:nvSpPr>
          <p:cNvPr id="1625" name="Google Shape;1625;p97"/>
          <p:cNvSpPr txBox="1">
            <a:spLocks noGrp="1"/>
          </p:cNvSpPr>
          <p:nvPr>
            <p:ph type="ctrTitle"/>
          </p:nvPr>
        </p:nvSpPr>
        <p:spPr>
          <a:xfrm flipH="1">
            <a:off x="1723510" y="311557"/>
            <a:ext cx="4931604" cy="8651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rial Rounded MT Bold" panose="020F0704030504030204" pitchFamily="34" charset="0"/>
              </a:rPr>
              <a:t>Future work</a:t>
            </a:r>
          </a:p>
        </p:txBody>
      </p:sp>
      <p:pic>
        <p:nvPicPr>
          <p:cNvPr id="8" name="Picture 7" descr="A person and person with brain in their hands&#10;&#10;Description automatically generated">
            <a:extLst>
              <a:ext uri="{FF2B5EF4-FFF2-40B4-BE49-F238E27FC236}">
                <a16:creationId xmlns:a16="http://schemas.microsoft.com/office/drawing/2014/main" id="{094A95B1-5178-6A7D-7922-5798BE89CC63}"/>
              </a:ext>
            </a:extLst>
          </p:cNvPr>
          <p:cNvPicPr>
            <a:picLocks noChangeAspect="1"/>
          </p:cNvPicPr>
          <p:nvPr/>
        </p:nvPicPr>
        <p:blipFill>
          <a:blip r:embed="rId3"/>
          <a:stretch>
            <a:fillRect/>
          </a:stretch>
        </p:blipFill>
        <p:spPr>
          <a:xfrm>
            <a:off x="7248572" y="173421"/>
            <a:ext cx="1458310" cy="1458310"/>
          </a:xfrm>
          <a:prstGeom prst="rect">
            <a:avLst/>
          </a:prstGeom>
        </p:spPr>
      </p:pic>
      <p:sp>
        <p:nvSpPr>
          <p:cNvPr id="11" name="TextBox 10">
            <a:extLst>
              <a:ext uri="{FF2B5EF4-FFF2-40B4-BE49-F238E27FC236}">
                <a16:creationId xmlns:a16="http://schemas.microsoft.com/office/drawing/2014/main" id="{4AB9FCFC-9FC6-94B8-7577-B5B904B9B605}"/>
              </a:ext>
            </a:extLst>
          </p:cNvPr>
          <p:cNvSpPr txBox="1"/>
          <p:nvPr/>
        </p:nvSpPr>
        <p:spPr>
          <a:xfrm>
            <a:off x="437118" y="1176690"/>
            <a:ext cx="8054208" cy="3293209"/>
          </a:xfrm>
          <a:prstGeom prst="rect">
            <a:avLst/>
          </a:prstGeom>
          <a:noFill/>
        </p:spPr>
        <p:txBody>
          <a:bodyPr wrap="square">
            <a:spAutoFit/>
          </a:bodyPr>
          <a:lstStyle/>
          <a:p>
            <a:pPr marL="342900" indent="-342900">
              <a:buAutoNum type="arabicPeriod"/>
            </a:pPr>
            <a:r>
              <a:rPr lang="en-US" sz="1600" b="1" dirty="0">
                <a:solidFill>
                  <a:schemeClr val="tx1"/>
                </a:solidFill>
                <a:latin typeface="Amasis MT Pro Medium" panose="02040604050005020304" pitchFamily="18" charset="0"/>
              </a:rPr>
              <a:t>Increase SNPs samples</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2. Insert personalized medicine with our study.</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3. In addition to MRIs and SNPs we intend to use clinical data to improve accuracy</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4. Suggesting suitable medicine for each person depending on personalized medicine.</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5. Follow the stages of disease development.</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6. Add an expert user to manage data and model.</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7. Apply Time Series Analysis to understanding the progression of AD for the Patient</a:t>
            </a:r>
          </a:p>
        </p:txBody>
      </p:sp>
      <p:sp>
        <p:nvSpPr>
          <p:cNvPr id="12" name="Google Shape;1531;p56">
            <a:extLst>
              <a:ext uri="{FF2B5EF4-FFF2-40B4-BE49-F238E27FC236}">
                <a16:creationId xmlns:a16="http://schemas.microsoft.com/office/drawing/2014/main" id="{FDC38E34-84CA-7046-3944-46EDD62B6DBE}"/>
              </a:ext>
            </a:extLst>
          </p:cNvPr>
          <p:cNvSpPr txBox="1">
            <a:spLocks/>
          </p:cNvSpPr>
          <p:nvPr/>
        </p:nvSpPr>
        <p:spPr>
          <a:xfrm>
            <a:off x="372655" y="173421"/>
            <a:ext cx="1514793" cy="94300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b="1" dirty="0">
                <a:solidFill>
                  <a:schemeClr val="bg1"/>
                </a:solidFill>
                <a:latin typeface="Arial Rounded MT Bold" panose="020F0704030504030204" pitchFamily="34" charset="0"/>
                <a:sym typeface="Barlow"/>
              </a:rPr>
              <a:t> </a:t>
            </a:r>
          </a:p>
        </p:txBody>
      </p:sp>
    </p:spTree>
    <p:extLst>
      <p:ext uri="{BB962C8B-B14F-4D97-AF65-F5344CB8AC3E}">
        <p14:creationId xmlns:p14="http://schemas.microsoft.com/office/powerpoint/2010/main" val="3487049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2" name="Google Shape;1952;p68"/>
          <p:cNvSpPr/>
          <p:nvPr/>
        </p:nvSpPr>
        <p:spPr>
          <a:xfrm>
            <a:off x="5154794" y="1811021"/>
            <a:ext cx="829338" cy="6668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68"/>
          <p:cNvSpPr txBox="1">
            <a:spLocks noGrp="1"/>
          </p:cNvSpPr>
          <p:nvPr>
            <p:ph type="title"/>
          </p:nvPr>
        </p:nvSpPr>
        <p:spPr>
          <a:xfrm>
            <a:off x="4815840" y="539400"/>
            <a:ext cx="1927860" cy="6605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US" dirty="0">
                <a:solidFill>
                  <a:schemeClr val="accent2"/>
                </a:solidFill>
                <a:latin typeface="Arial Rounded MT Bold" panose="020F0704030504030204" pitchFamily="34" charset="0"/>
              </a:rPr>
              <a:t>Team</a:t>
            </a:r>
            <a:endParaRPr dirty="0">
              <a:solidFill>
                <a:schemeClr val="accent2"/>
              </a:solidFill>
              <a:latin typeface="Arial Rounded MT Bold" panose="020F0704030504030204" pitchFamily="34" charset="0"/>
            </a:endParaRPr>
          </a:p>
        </p:txBody>
      </p:sp>
      <p:sp>
        <p:nvSpPr>
          <p:cNvPr id="1956" name="Google Shape;1956;p68"/>
          <p:cNvSpPr txBox="1">
            <a:spLocks noGrp="1"/>
          </p:cNvSpPr>
          <p:nvPr>
            <p:ph type="subTitle" idx="3"/>
          </p:nvPr>
        </p:nvSpPr>
        <p:spPr>
          <a:xfrm>
            <a:off x="5284650" y="1917775"/>
            <a:ext cx="3675722" cy="2255464"/>
          </a:xfrm>
          <a:prstGeom prst="rect">
            <a:avLst/>
          </a:prstGeom>
        </p:spPr>
        <p:txBody>
          <a:bodyPr spcFirstLastPara="1" wrap="square" lIns="91425" tIns="91425" rIns="91425" bIns="91425" anchor="ctr" anchorCtr="0">
            <a:noAutofit/>
          </a:bodyPr>
          <a:lstStyle/>
          <a:p>
            <a:pPr marL="342900" indent="-342900">
              <a:lnSpc>
                <a:spcPct val="150000"/>
              </a:lnSpc>
              <a:buClr>
                <a:schemeClr val="accent4"/>
              </a:buClr>
              <a:buFont typeface="Wingdings 2" panose="05020102010507070707" pitchFamily="18" charset="2"/>
              <a:buChar char=""/>
            </a:pPr>
            <a:r>
              <a:rPr lang="en-US" dirty="0">
                <a:latin typeface="Arial Rounded MT Bold" panose="020F0704030504030204" pitchFamily="34" charset="0"/>
              </a:rPr>
              <a:t>Yasmeen Saad </a:t>
            </a:r>
          </a:p>
          <a:p>
            <a:pPr marL="342900" indent="-342900">
              <a:lnSpc>
                <a:spcPct val="150000"/>
              </a:lnSpc>
              <a:buClr>
                <a:schemeClr val="accent4"/>
              </a:buClr>
              <a:buFont typeface="Wingdings 2" panose="05020102010507070707" pitchFamily="18" charset="2"/>
              <a:buChar char=""/>
            </a:pPr>
            <a:r>
              <a:rPr lang="en-US" dirty="0">
                <a:latin typeface="Arial Rounded MT Bold" panose="020F0704030504030204" pitchFamily="34" charset="0"/>
              </a:rPr>
              <a:t>Mohamed Ashraf</a:t>
            </a:r>
            <a:endParaRPr lang="ar-SA" dirty="0">
              <a:latin typeface="Arial Rounded MT Bold" panose="020F0704030504030204" pitchFamily="34" charset="0"/>
            </a:endParaRPr>
          </a:p>
          <a:p>
            <a:pPr marL="342900" lvl="0" indent="-342900" algn="l" rtl="0">
              <a:lnSpc>
                <a:spcPct val="150000"/>
              </a:lnSpc>
              <a:spcBef>
                <a:spcPts val="0"/>
              </a:spcBef>
              <a:spcAft>
                <a:spcPts val="0"/>
              </a:spcAft>
              <a:buClr>
                <a:schemeClr val="accent4"/>
              </a:buClr>
              <a:buFont typeface="Wingdings 2" panose="05020102010507070707" pitchFamily="18" charset="2"/>
              <a:buChar char=""/>
            </a:pPr>
            <a:r>
              <a:rPr lang="en-US" dirty="0">
                <a:latin typeface="Arial Rounded MT Bold" panose="020F0704030504030204" pitchFamily="34" charset="0"/>
              </a:rPr>
              <a:t>Shrouk Nasser </a:t>
            </a:r>
            <a:endParaRPr lang="ar-SA" dirty="0">
              <a:latin typeface="Arial Rounded MT Bold" panose="020F0704030504030204" pitchFamily="34" charset="0"/>
            </a:endParaRPr>
          </a:p>
          <a:p>
            <a:pPr marL="342900" lvl="0" indent="-342900" algn="l" rtl="0">
              <a:lnSpc>
                <a:spcPct val="150000"/>
              </a:lnSpc>
              <a:spcBef>
                <a:spcPts val="0"/>
              </a:spcBef>
              <a:spcAft>
                <a:spcPts val="0"/>
              </a:spcAft>
              <a:buClr>
                <a:schemeClr val="accent4"/>
              </a:buClr>
              <a:buFont typeface="Wingdings 2" panose="05020102010507070707" pitchFamily="18" charset="2"/>
              <a:buChar char=""/>
            </a:pPr>
            <a:r>
              <a:rPr lang="en-US" dirty="0">
                <a:latin typeface="Arial Rounded MT Bold" panose="020F0704030504030204" pitchFamily="34" charset="0"/>
              </a:rPr>
              <a:t>Sameul Adel </a:t>
            </a:r>
            <a:endParaRPr lang="ar-SA" dirty="0">
              <a:latin typeface="Arial Rounded MT Bold" panose="020F0704030504030204" pitchFamily="34" charset="0"/>
            </a:endParaRPr>
          </a:p>
          <a:p>
            <a:pPr marL="342900" lvl="0" indent="-342900" algn="l" rtl="0">
              <a:lnSpc>
                <a:spcPct val="150000"/>
              </a:lnSpc>
              <a:spcBef>
                <a:spcPts val="0"/>
              </a:spcBef>
              <a:spcAft>
                <a:spcPts val="0"/>
              </a:spcAft>
              <a:buClr>
                <a:schemeClr val="accent4"/>
              </a:buClr>
              <a:buFont typeface="Wingdings 2" panose="05020102010507070707" pitchFamily="18" charset="2"/>
              <a:buChar char=""/>
            </a:pPr>
            <a:r>
              <a:rPr lang="en-US" dirty="0">
                <a:latin typeface="Arial Rounded MT Bold" panose="020F0704030504030204" pitchFamily="34" charset="0"/>
              </a:rPr>
              <a:t>Mohamed Yasser</a:t>
            </a:r>
            <a:endParaRPr dirty="0">
              <a:latin typeface="Arial Rounded MT Bold" panose="020F0704030504030204" pitchFamily="34" charset="0"/>
            </a:endParaRPr>
          </a:p>
        </p:txBody>
      </p:sp>
      <p:pic>
        <p:nvPicPr>
          <p:cNvPr id="3" name="Picture 2" descr="A person and person with brain in their hands&#10;&#10;Description automatically generated">
            <a:extLst>
              <a:ext uri="{FF2B5EF4-FFF2-40B4-BE49-F238E27FC236}">
                <a16:creationId xmlns:a16="http://schemas.microsoft.com/office/drawing/2014/main" id="{A165FB40-9C82-8D14-3CE0-5AD58FF373AF}"/>
              </a:ext>
            </a:extLst>
          </p:cNvPr>
          <p:cNvPicPr>
            <a:picLocks noChangeAspect="1"/>
          </p:cNvPicPr>
          <p:nvPr/>
        </p:nvPicPr>
        <p:blipFill>
          <a:blip r:embed="rId3"/>
          <a:stretch>
            <a:fillRect/>
          </a:stretch>
        </p:blipFill>
        <p:spPr>
          <a:xfrm>
            <a:off x="427801" y="1112100"/>
            <a:ext cx="3501505" cy="3501505"/>
          </a:xfrm>
          <a:prstGeom prst="rect">
            <a:avLst/>
          </a:prstGeom>
        </p:spPr>
      </p:pic>
      <p:sp>
        <p:nvSpPr>
          <p:cNvPr id="2" name="Google Shape;1531;p56">
            <a:extLst>
              <a:ext uri="{FF2B5EF4-FFF2-40B4-BE49-F238E27FC236}">
                <a16:creationId xmlns:a16="http://schemas.microsoft.com/office/drawing/2014/main" id="{B4D1431C-7707-7FA5-F2F8-D6666BAED0F1}"/>
              </a:ext>
            </a:extLst>
          </p:cNvPr>
          <p:cNvSpPr txBox="1">
            <a:spLocks/>
          </p:cNvSpPr>
          <p:nvPr/>
        </p:nvSpPr>
        <p:spPr>
          <a:xfrm>
            <a:off x="3357292" y="451528"/>
            <a:ext cx="1249685" cy="7484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Lato"/>
              <a:buNone/>
              <a:defRPr sz="2000" b="1" i="0" u="none" strike="noStrike" cap="none">
                <a:solidFill>
                  <a:schemeClr val="accent2"/>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9pPr>
          </a:lstStyle>
          <a:p>
            <a:pPr marL="0" indent="0"/>
            <a:r>
              <a:rPr lang="en" sz="5400" dirty="0">
                <a:latin typeface="Arial Rounded MT Bold" panose="020F0704030504030204" pitchFamily="34" charset="0"/>
              </a:rPr>
              <a:t>08.</a:t>
            </a:r>
          </a:p>
        </p:txBody>
      </p:sp>
    </p:spTree>
    <p:extLst>
      <p:ext uri="{BB962C8B-B14F-4D97-AF65-F5344CB8AC3E}">
        <p14:creationId xmlns:p14="http://schemas.microsoft.com/office/powerpoint/2010/main" val="12537064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8" name="Google Shape;2038;p72"/>
          <p:cNvSpPr txBox="1">
            <a:spLocks noGrp="1"/>
          </p:cNvSpPr>
          <p:nvPr>
            <p:ph type="subTitle" idx="1"/>
          </p:nvPr>
        </p:nvSpPr>
        <p:spPr>
          <a:xfrm>
            <a:off x="2549400" y="1842175"/>
            <a:ext cx="4045200" cy="2860454"/>
          </a:xfrm>
          <a:prstGeom prst="rect">
            <a:avLst/>
          </a:prstGeom>
          <a:solidFill>
            <a:srgbClr val="F4EDFF"/>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 </a:t>
            </a:r>
            <a:endParaRPr dirty="0"/>
          </a:p>
        </p:txBody>
      </p:sp>
      <p:grpSp>
        <p:nvGrpSpPr>
          <p:cNvPr id="2040" name="Google Shape;2040;p72"/>
          <p:cNvGrpSpPr/>
          <p:nvPr/>
        </p:nvGrpSpPr>
        <p:grpSpPr>
          <a:xfrm>
            <a:off x="3425753" y="4380941"/>
            <a:ext cx="1819941" cy="371963"/>
            <a:chOff x="3666384" y="2958983"/>
            <a:chExt cx="1819941" cy="371963"/>
          </a:xfrm>
        </p:grpSpPr>
        <p:sp>
          <p:nvSpPr>
            <p:cNvPr id="2041" name="Google Shape;2041;p72"/>
            <p:cNvSpPr/>
            <p:nvPr/>
          </p:nvSpPr>
          <p:spPr>
            <a:xfrm>
              <a:off x="3666384" y="2959124"/>
              <a:ext cx="371385" cy="371822"/>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42" name="Google Shape;2042;p72"/>
            <p:cNvGrpSpPr/>
            <p:nvPr/>
          </p:nvGrpSpPr>
          <p:grpSpPr>
            <a:xfrm>
              <a:off x="4149428" y="2958983"/>
              <a:ext cx="371837" cy="371392"/>
              <a:chOff x="3303268" y="3817349"/>
              <a:chExt cx="346056" cy="345674"/>
            </a:xfrm>
          </p:grpSpPr>
          <p:sp>
            <p:nvSpPr>
              <p:cNvPr id="2043" name="Google Shape;2043;p7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4" name="Google Shape;2044;p7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5" name="Google Shape;2045;p7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6" name="Google Shape;2046;p7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7" name="Google Shape;2047;p72"/>
            <p:cNvGrpSpPr/>
            <p:nvPr/>
          </p:nvGrpSpPr>
          <p:grpSpPr>
            <a:xfrm>
              <a:off x="4631975" y="2958983"/>
              <a:ext cx="371837" cy="371392"/>
              <a:chOff x="3752358" y="3817349"/>
              <a:chExt cx="346056" cy="345674"/>
            </a:xfrm>
          </p:grpSpPr>
          <p:sp>
            <p:nvSpPr>
              <p:cNvPr id="2048" name="Google Shape;2048;p7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9" name="Google Shape;2049;p7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0" name="Google Shape;2050;p7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1" name="Google Shape;2051;p7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52" name="Google Shape;2052;p72"/>
            <p:cNvGrpSpPr/>
            <p:nvPr/>
          </p:nvGrpSpPr>
          <p:grpSpPr>
            <a:xfrm>
              <a:off x="5114521" y="2958983"/>
              <a:ext cx="371803" cy="371392"/>
              <a:chOff x="4201447" y="3817349"/>
              <a:chExt cx="346024" cy="345674"/>
            </a:xfrm>
          </p:grpSpPr>
          <p:sp>
            <p:nvSpPr>
              <p:cNvPr id="2053" name="Google Shape;2053;p72"/>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4" name="Google Shape;2054;p72"/>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55" name="Google Shape;2055;p72"/>
          <p:cNvGrpSpPr/>
          <p:nvPr/>
        </p:nvGrpSpPr>
        <p:grpSpPr>
          <a:xfrm>
            <a:off x="6973945" y="227070"/>
            <a:ext cx="1760761" cy="846326"/>
            <a:chOff x="6973945" y="227070"/>
            <a:chExt cx="1760761" cy="846326"/>
          </a:xfrm>
        </p:grpSpPr>
        <p:sp>
          <p:nvSpPr>
            <p:cNvPr id="2056" name="Google Shape;2056;p72"/>
            <p:cNvSpPr/>
            <p:nvPr/>
          </p:nvSpPr>
          <p:spPr>
            <a:xfrm>
              <a:off x="6973945" y="539398"/>
              <a:ext cx="1667532" cy="533998"/>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57" name="Google Shape;2057;p72"/>
            <p:cNvGrpSpPr/>
            <p:nvPr/>
          </p:nvGrpSpPr>
          <p:grpSpPr>
            <a:xfrm flipH="1">
              <a:off x="7203934" y="320250"/>
              <a:ext cx="93234" cy="93234"/>
              <a:chOff x="7812545" y="194375"/>
              <a:chExt cx="105457" cy="105457"/>
            </a:xfrm>
          </p:grpSpPr>
          <p:sp>
            <p:nvSpPr>
              <p:cNvPr id="2058" name="Google Shape;2058;p72"/>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9" name="Google Shape;2059;p72"/>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0" name="Google Shape;2060;p72"/>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1" name="Google Shape;2061;p72"/>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62" name="Google Shape;2062;p72"/>
            <p:cNvSpPr/>
            <p:nvPr/>
          </p:nvSpPr>
          <p:spPr>
            <a:xfrm flipH="1">
              <a:off x="8641476" y="227070"/>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2037;p72">
            <a:extLst>
              <a:ext uri="{FF2B5EF4-FFF2-40B4-BE49-F238E27FC236}">
                <a16:creationId xmlns:a16="http://schemas.microsoft.com/office/drawing/2014/main" id="{8F990304-2084-B0EF-5401-E128DAC79FC6}"/>
              </a:ext>
            </a:extLst>
          </p:cNvPr>
          <p:cNvSpPr txBox="1">
            <a:spLocks/>
          </p:cNvSpPr>
          <p:nvPr/>
        </p:nvSpPr>
        <p:spPr>
          <a:xfrm>
            <a:off x="1505550" y="1804238"/>
            <a:ext cx="6132900" cy="87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Barlow"/>
              <a:buNone/>
              <a:defRPr sz="60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9pPr>
          </a:lstStyle>
          <a:p>
            <a:endParaRPr lang="en-US" dirty="0"/>
          </a:p>
          <a:p>
            <a:r>
              <a:rPr lang="en-US" dirty="0">
                <a:latin typeface="Arial Rounded MT Bold" panose="020F0704030504030204" pitchFamily="34" charset="0"/>
              </a:rPr>
              <a:t>THANKS!</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Shape 1921"/>
        <p:cNvGrpSpPr/>
        <p:nvPr/>
      </p:nvGrpSpPr>
      <p:grpSpPr>
        <a:xfrm>
          <a:off x="0" y="0"/>
          <a:ext cx="0" cy="0"/>
          <a:chOff x="0" y="0"/>
          <a:chExt cx="0" cy="0"/>
        </a:xfrm>
      </p:grpSpPr>
      <p:sp>
        <p:nvSpPr>
          <p:cNvPr id="8" name="Google Shape;809;p25">
            <a:extLst>
              <a:ext uri="{FF2B5EF4-FFF2-40B4-BE49-F238E27FC236}">
                <a16:creationId xmlns:a16="http://schemas.microsoft.com/office/drawing/2014/main" id="{F12883FB-1B69-44A0-FD3C-4FC64C99C7A8}"/>
              </a:ext>
            </a:extLst>
          </p:cNvPr>
          <p:cNvSpPr/>
          <p:nvPr/>
        </p:nvSpPr>
        <p:spPr>
          <a:xfrm rot="5400000">
            <a:off x="4351748" y="125134"/>
            <a:ext cx="3740160" cy="4517573"/>
          </a:xfrm>
          <a:custGeom>
            <a:avLst/>
            <a:gdLst/>
            <a:ahLst/>
            <a:cxnLst/>
            <a:rect l="l" t="t" r="r" b="b"/>
            <a:pathLst>
              <a:path w="13970" h="29369" extrusionOk="0">
                <a:moveTo>
                  <a:pt x="9565" y="1"/>
                </a:moveTo>
                <a:cubicBezTo>
                  <a:pt x="9521" y="1"/>
                  <a:pt x="9476" y="2"/>
                  <a:pt x="9430" y="3"/>
                </a:cubicBezTo>
                <a:cubicBezTo>
                  <a:pt x="5196" y="179"/>
                  <a:pt x="0" y="9083"/>
                  <a:pt x="338" y="17350"/>
                </a:cubicBezTo>
                <a:cubicBezTo>
                  <a:pt x="500" y="21247"/>
                  <a:pt x="1410" y="26598"/>
                  <a:pt x="5235" y="28592"/>
                </a:cubicBezTo>
                <a:cubicBezTo>
                  <a:pt x="6169" y="29081"/>
                  <a:pt x="7275" y="29368"/>
                  <a:pt x="8358" y="29368"/>
                </a:cubicBezTo>
                <a:cubicBezTo>
                  <a:pt x="9737" y="29368"/>
                  <a:pt x="11080" y="28902"/>
                  <a:pt x="11989" y="27793"/>
                </a:cubicBezTo>
                <a:cubicBezTo>
                  <a:pt x="12691" y="26942"/>
                  <a:pt x="13093" y="25877"/>
                  <a:pt x="13314" y="24793"/>
                </a:cubicBezTo>
                <a:cubicBezTo>
                  <a:pt x="13970" y="21623"/>
                  <a:pt x="13210" y="18402"/>
                  <a:pt x="13145" y="15213"/>
                </a:cubicBezTo>
                <a:cubicBezTo>
                  <a:pt x="13132" y="14583"/>
                  <a:pt x="13145" y="13953"/>
                  <a:pt x="13171" y="13330"/>
                </a:cubicBezTo>
                <a:cubicBezTo>
                  <a:pt x="13269" y="10830"/>
                  <a:pt x="13561" y="8342"/>
                  <a:pt x="13320" y="5829"/>
                </a:cubicBezTo>
                <a:cubicBezTo>
                  <a:pt x="13103" y="3636"/>
                  <a:pt x="12395" y="1"/>
                  <a:pt x="9565"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814;p25">
            <a:extLst>
              <a:ext uri="{FF2B5EF4-FFF2-40B4-BE49-F238E27FC236}">
                <a16:creationId xmlns:a16="http://schemas.microsoft.com/office/drawing/2014/main" id="{D7DEEF1F-A4FB-6BD6-CC84-43B89FC3B61E}"/>
              </a:ext>
            </a:extLst>
          </p:cNvPr>
          <p:cNvGrpSpPr/>
          <p:nvPr/>
        </p:nvGrpSpPr>
        <p:grpSpPr>
          <a:xfrm>
            <a:off x="4100257" y="841727"/>
            <a:ext cx="4082992" cy="3330820"/>
            <a:chOff x="526179" y="1295173"/>
            <a:chExt cx="2675326" cy="2353662"/>
          </a:xfrm>
        </p:grpSpPr>
        <p:grpSp>
          <p:nvGrpSpPr>
            <p:cNvPr id="10" name="Google Shape;815;p25">
              <a:extLst>
                <a:ext uri="{FF2B5EF4-FFF2-40B4-BE49-F238E27FC236}">
                  <a16:creationId xmlns:a16="http://schemas.microsoft.com/office/drawing/2014/main" id="{2E0B02AD-6050-E544-22BA-BB00C3FB7926}"/>
                </a:ext>
              </a:extLst>
            </p:cNvPr>
            <p:cNvGrpSpPr/>
            <p:nvPr/>
          </p:nvGrpSpPr>
          <p:grpSpPr>
            <a:xfrm>
              <a:off x="526179" y="1295173"/>
              <a:ext cx="2675326" cy="2353662"/>
              <a:chOff x="603077" y="1509287"/>
              <a:chExt cx="2598413" cy="2285996"/>
            </a:xfrm>
          </p:grpSpPr>
          <p:sp>
            <p:nvSpPr>
              <p:cNvPr id="12" name="Google Shape;816;p25">
                <a:extLst>
                  <a:ext uri="{FF2B5EF4-FFF2-40B4-BE49-F238E27FC236}">
                    <a16:creationId xmlns:a16="http://schemas.microsoft.com/office/drawing/2014/main" id="{E6FD641C-BB82-D503-F669-96EA076B943E}"/>
                  </a:ext>
                </a:extLst>
              </p:cNvPr>
              <p:cNvSpPr/>
              <p:nvPr/>
            </p:nvSpPr>
            <p:spPr>
              <a:xfrm>
                <a:off x="895994" y="2732828"/>
                <a:ext cx="2037153" cy="1062455"/>
              </a:xfrm>
              <a:custGeom>
                <a:avLst/>
                <a:gdLst/>
                <a:ahLst/>
                <a:cxnLst/>
                <a:rect l="l" t="t" r="r" b="b"/>
                <a:pathLst>
                  <a:path w="5223" h="2724" extrusionOk="0">
                    <a:moveTo>
                      <a:pt x="150" y="0"/>
                    </a:moveTo>
                    <a:cubicBezTo>
                      <a:pt x="40" y="143"/>
                      <a:pt x="1" y="325"/>
                      <a:pt x="33" y="500"/>
                    </a:cubicBezTo>
                    <a:cubicBezTo>
                      <a:pt x="40" y="565"/>
                      <a:pt x="66" y="630"/>
                      <a:pt x="98" y="689"/>
                    </a:cubicBezTo>
                    <a:cubicBezTo>
                      <a:pt x="216" y="889"/>
                      <a:pt x="425" y="1004"/>
                      <a:pt x="647" y="1004"/>
                    </a:cubicBezTo>
                    <a:cubicBezTo>
                      <a:pt x="670" y="1004"/>
                      <a:pt x="693" y="1003"/>
                      <a:pt x="715" y="1000"/>
                    </a:cubicBezTo>
                    <a:cubicBezTo>
                      <a:pt x="762" y="1208"/>
                      <a:pt x="950" y="1345"/>
                      <a:pt x="1153" y="1345"/>
                    </a:cubicBezTo>
                    <a:cubicBezTo>
                      <a:pt x="1204" y="1345"/>
                      <a:pt x="1256" y="1337"/>
                      <a:pt x="1306" y="1319"/>
                    </a:cubicBezTo>
                    <a:cubicBezTo>
                      <a:pt x="1311" y="1751"/>
                      <a:pt x="1667" y="2064"/>
                      <a:pt x="2061" y="2064"/>
                    </a:cubicBezTo>
                    <a:cubicBezTo>
                      <a:pt x="2170" y="2064"/>
                      <a:pt x="2282" y="2040"/>
                      <a:pt x="2391" y="1988"/>
                    </a:cubicBezTo>
                    <a:cubicBezTo>
                      <a:pt x="2560" y="2195"/>
                      <a:pt x="2657" y="2449"/>
                      <a:pt x="2664" y="2715"/>
                    </a:cubicBezTo>
                    <a:cubicBezTo>
                      <a:pt x="2703" y="2721"/>
                      <a:pt x="2741" y="2724"/>
                      <a:pt x="2780" y="2724"/>
                    </a:cubicBezTo>
                    <a:cubicBezTo>
                      <a:pt x="2871" y="2724"/>
                      <a:pt x="2960" y="2708"/>
                      <a:pt x="3047" y="2676"/>
                    </a:cubicBezTo>
                    <a:cubicBezTo>
                      <a:pt x="3086" y="2455"/>
                      <a:pt x="3066" y="2228"/>
                      <a:pt x="2995" y="2020"/>
                    </a:cubicBezTo>
                    <a:lnTo>
                      <a:pt x="2995" y="2020"/>
                    </a:lnTo>
                    <a:cubicBezTo>
                      <a:pt x="3105" y="2096"/>
                      <a:pt x="3232" y="2133"/>
                      <a:pt x="3358" y="2133"/>
                    </a:cubicBezTo>
                    <a:cubicBezTo>
                      <a:pt x="3523" y="2133"/>
                      <a:pt x="3688" y="2070"/>
                      <a:pt x="3813" y="1949"/>
                    </a:cubicBezTo>
                    <a:cubicBezTo>
                      <a:pt x="3965" y="2035"/>
                      <a:pt x="4128" y="2075"/>
                      <a:pt x="4289" y="2075"/>
                    </a:cubicBezTo>
                    <a:cubicBezTo>
                      <a:pt x="4699" y="2075"/>
                      <a:pt x="5092" y="1813"/>
                      <a:pt x="5222" y="1384"/>
                    </a:cubicBezTo>
                    <a:cubicBezTo>
                      <a:pt x="4852" y="994"/>
                      <a:pt x="4391" y="689"/>
                      <a:pt x="3891" y="494"/>
                    </a:cubicBezTo>
                    <a:cubicBezTo>
                      <a:pt x="3216" y="241"/>
                      <a:pt x="2488" y="189"/>
                      <a:pt x="1774" y="143"/>
                    </a:cubicBezTo>
                    <a:cubicBezTo>
                      <a:pt x="1222" y="104"/>
                      <a:pt x="696" y="39"/>
                      <a:pt x="150" y="0"/>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17;p25">
                <a:extLst>
                  <a:ext uri="{FF2B5EF4-FFF2-40B4-BE49-F238E27FC236}">
                    <a16:creationId xmlns:a16="http://schemas.microsoft.com/office/drawing/2014/main" id="{2AA4AEFB-FB59-D40F-AAC7-598A52AA9B7B}"/>
                  </a:ext>
                </a:extLst>
              </p:cNvPr>
              <p:cNvSpPr/>
              <p:nvPr/>
            </p:nvSpPr>
            <p:spPr>
              <a:xfrm>
                <a:off x="603077" y="1509287"/>
                <a:ext cx="2598413" cy="1857737"/>
              </a:xfrm>
              <a:custGeom>
                <a:avLst/>
                <a:gdLst/>
                <a:ahLst/>
                <a:cxnLst/>
                <a:rect l="l" t="t" r="r" b="b"/>
                <a:pathLst>
                  <a:path w="6662" h="4763" extrusionOk="0">
                    <a:moveTo>
                      <a:pt x="2997" y="0"/>
                    </a:moveTo>
                    <a:cubicBezTo>
                      <a:pt x="2987" y="0"/>
                      <a:pt x="2976" y="0"/>
                      <a:pt x="2966" y="1"/>
                    </a:cubicBezTo>
                    <a:cubicBezTo>
                      <a:pt x="2720" y="13"/>
                      <a:pt x="2492" y="124"/>
                      <a:pt x="2317" y="293"/>
                    </a:cubicBezTo>
                    <a:cubicBezTo>
                      <a:pt x="2291" y="280"/>
                      <a:pt x="2272" y="267"/>
                      <a:pt x="2246" y="254"/>
                    </a:cubicBezTo>
                    <a:cubicBezTo>
                      <a:pt x="2076" y="171"/>
                      <a:pt x="1898" y="133"/>
                      <a:pt x="1724" y="133"/>
                    </a:cubicBezTo>
                    <a:cubicBezTo>
                      <a:pt x="1175" y="133"/>
                      <a:pt x="664" y="517"/>
                      <a:pt x="551" y="1105"/>
                    </a:cubicBezTo>
                    <a:cubicBezTo>
                      <a:pt x="525" y="1111"/>
                      <a:pt x="492" y="1124"/>
                      <a:pt x="466" y="1131"/>
                    </a:cubicBezTo>
                    <a:cubicBezTo>
                      <a:pt x="258" y="1228"/>
                      <a:pt x="141" y="1455"/>
                      <a:pt x="180" y="1683"/>
                    </a:cubicBezTo>
                    <a:cubicBezTo>
                      <a:pt x="200" y="1754"/>
                      <a:pt x="245" y="1819"/>
                      <a:pt x="310" y="1858"/>
                    </a:cubicBezTo>
                    <a:cubicBezTo>
                      <a:pt x="232" y="1962"/>
                      <a:pt x="174" y="2085"/>
                      <a:pt x="148" y="2209"/>
                    </a:cubicBezTo>
                    <a:cubicBezTo>
                      <a:pt x="1" y="2797"/>
                      <a:pt x="451" y="3344"/>
                      <a:pt x="1026" y="3344"/>
                    </a:cubicBezTo>
                    <a:cubicBezTo>
                      <a:pt x="1085" y="3344"/>
                      <a:pt x="1145" y="3338"/>
                      <a:pt x="1206" y="3326"/>
                    </a:cubicBezTo>
                    <a:cubicBezTo>
                      <a:pt x="1213" y="3566"/>
                      <a:pt x="1336" y="3787"/>
                      <a:pt x="1531" y="3923"/>
                    </a:cubicBezTo>
                    <a:cubicBezTo>
                      <a:pt x="1646" y="3995"/>
                      <a:pt x="1775" y="4034"/>
                      <a:pt x="1905" y="4034"/>
                    </a:cubicBezTo>
                    <a:cubicBezTo>
                      <a:pt x="1973" y="4034"/>
                      <a:pt x="2042" y="4024"/>
                      <a:pt x="2109" y="4001"/>
                    </a:cubicBezTo>
                    <a:cubicBezTo>
                      <a:pt x="2135" y="3995"/>
                      <a:pt x="2161" y="3988"/>
                      <a:pt x="2181" y="3975"/>
                    </a:cubicBezTo>
                    <a:cubicBezTo>
                      <a:pt x="2346" y="4454"/>
                      <a:pt x="2791" y="4734"/>
                      <a:pt x="3251" y="4734"/>
                    </a:cubicBezTo>
                    <a:cubicBezTo>
                      <a:pt x="3477" y="4734"/>
                      <a:pt x="3707" y="4666"/>
                      <a:pt x="3908" y="4521"/>
                    </a:cubicBezTo>
                    <a:cubicBezTo>
                      <a:pt x="3928" y="4501"/>
                      <a:pt x="3947" y="4488"/>
                      <a:pt x="3967" y="4469"/>
                    </a:cubicBezTo>
                    <a:cubicBezTo>
                      <a:pt x="4077" y="4579"/>
                      <a:pt x="4220" y="4638"/>
                      <a:pt x="4376" y="4638"/>
                    </a:cubicBezTo>
                    <a:cubicBezTo>
                      <a:pt x="4532" y="4631"/>
                      <a:pt x="4674" y="4566"/>
                      <a:pt x="4785" y="4456"/>
                    </a:cubicBezTo>
                    <a:cubicBezTo>
                      <a:pt x="4973" y="4666"/>
                      <a:pt x="5222" y="4763"/>
                      <a:pt x="5467" y="4763"/>
                    </a:cubicBezTo>
                    <a:cubicBezTo>
                      <a:pt x="5875" y="4763"/>
                      <a:pt x="6275" y="4496"/>
                      <a:pt x="6376" y="4034"/>
                    </a:cubicBezTo>
                    <a:cubicBezTo>
                      <a:pt x="6558" y="3897"/>
                      <a:pt x="6662" y="3683"/>
                      <a:pt x="6655" y="3462"/>
                    </a:cubicBezTo>
                    <a:cubicBezTo>
                      <a:pt x="6655" y="3280"/>
                      <a:pt x="6603" y="3105"/>
                      <a:pt x="6506" y="2955"/>
                    </a:cubicBezTo>
                    <a:cubicBezTo>
                      <a:pt x="6467" y="2904"/>
                      <a:pt x="6421" y="2852"/>
                      <a:pt x="6370" y="2813"/>
                    </a:cubicBezTo>
                    <a:cubicBezTo>
                      <a:pt x="6389" y="2787"/>
                      <a:pt x="6396" y="2767"/>
                      <a:pt x="6408" y="2748"/>
                    </a:cubicBezTo>
                    <a:cubicBezTo>
                      <a:pt x="6558" y="2455"/>
                      <a:pt x="6415" y="2098"/>
                      <a:pt x="6110" y="1988"/>
                    </a:cubicBezTo>
                    <a:cubicBezTo>
                      <a:pt x="6181" y="1540"/>
                      <a:pt x="5882" y="1118"/>
                      <a:pt x="5441" y="1040"/>
                    </a:cubicBezTo>
                    <a:cubicBezTo>
                      <a:pt x="5441" y="1040"/>
                      <a:pt x="5441" y="1033"/>
                      <a:pt x="5441" y="1033"/>
                    </a:cubicBezTo>
                    <a:cubicBezTo>
                      <a:pt x="5434" y="1001"/>
                      <a:pt x="5434" y="975"/>
                      <a:pt x="5428" y="949"/>
                    </a:cubicBezTo>
                    <a:cubicBezTo>
                      <a:pt x="5348" y="546"/>
                      <a:pt x="4994" y="280"/>
                      <a:pt x="4617" y="280"/>
                    </a:cubicBezTo>
                    <a:cubicBezTo>
                      <a:pt x="4501" y="280"/>
                      <a:pt x="4384" y="305"/>
                      <a:pt x="4272" y="358"/>
                    </a:cubicBezTo>
                    <a:cubicBezTo>
                      <a:pt x="4207" y="254"/>
                      <a:pt x="4103" y="176"/>
                      <a:pt x="3986" y="150"/>
                    </a:cubicBezTo>
                    <a:cubicBezTo>
                      <a:pt x="3960" y="145"/>
                      <a:pt x="3934" y="143"/>
                      <a:pt x="3907" y="143"/>
                    </a:cubicBezTo>
                    <a:cubicBezTo>
                      <a:pt x="3828" y="143"/>
                      <a:pt x="3749" y="164"/>
                      <a:pt x="3681" y="208"/>
                    </a:cubicBezTo>
                    <a:lnTo>
                      <a:pt x="3655" y="228"/>
                    </a:lnTo>
                    <a:lnTo>
                      <a:pt x="3648" y="234"/>
                    </a:lnTo>
                    <a:cubicBezTo>
                      <a:pt x="3629" y="215"/>
                      <a:pt x="3609" y="202"/>
                      <a:pt x="3590" y="189"/>
                    </a:cubicBezTo>
                    <a:cubicBezTo>
                      <a:pt x="3410" y="65"/>
                      <a:pt x="3207" y="0"/>
                      <a:pt x="29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818;p25">
                <a:extLst>
                  <a:ext uri="{FF2B5EF4-FFF2-40B4-BE49-F238E27FC236}">
                    <a16:creationId xmlns:a16="http://schemas.microsoft.com/office/drawing/2014/main" id="{C294C7A0-D503-AB11-7B76-AF9AD8E29BAD}"/>
                  </a:ext>
                </a:extLst>
              </p:cNvPr>
              <p:cNvSpPr/>
              <p:nvPr/>
            </p:nvSpPr>
            <p:spPr>
              <a:xfrm>
                <a:off x="1169799" y="1607966"/>
                <a:ext cx="600654" cy="631077"/>
              </a:xfrm>
              <a:custGeom>
                <a:avLst/>
                <a:gdLst/>
                <a:ahLst/>
                <a:cxnLst/>
                <a:rect l="l" t="t" r="r" b="b"/>
                <a:pathLst>
                  <a:path w="1540" h="1618" extrusionOk="0">
                    <a:moveTo>
                      <a:pt x="793" y="1"/>
                    </a:moveTo>
                    <a:cubicBezTo>
                      <a:pt x="520" y="267"/>
                      <a:pt x="377" y="631"/>
                      <a:pt x="390" y="1007"/>
                    </a:cubicBezTo>
                    <a:lnTo>
                      <a:pt x="383" y="1007"/>
                    </a:lnTo>
                    <a:cubicBezTo>
                      <a:pt x="169" y="1124"/>
                      <a:pt x="26" y="1339"/>
                      <a:pt x="0" y="1579"/>
                    </a:cubicBezTo>
                    <a:cubicBezTo>
                      <a:pt x="0" y="1598"/>
                      <a:pt x="13" y="1618"/>
                      <a:pt x="39" y="1618"/>
                    </a:cubicBezTo>
                    <a:cubicBezTo>
                      <a:pt x="59" y="1618"/>
                      <a:pt x="72" y="1598"/>
                      <a:pt x="72" y="1579"/>
                    </a:cubicBezTo>
                    <a:cubicBezTo>
                      <a:pt x="98" y="1378"/>
                      <a:pt x="221" y="1189"/>
                      <a:pt x="396" y="1085"/>
                    </a:cubicBezTo>
                    <a:cubicBezTo>
                      <a:pt x="409" y="1209"/>
                      <a:pt x="435" y="1326"/>
                      <a:pt x="481" y="1443"/>
                    </a:cubicBezTo>
                    <a:cubicBezTo>
                      <a:pt x="489" y="1461"/>
                      <a:pt x="505" y="1468"/>
                      <a:pt x="520" y="1468"/>
                    </a:cubicBezTo>
                    <a:cubicBezTo>
                      <a:pt x="543" y="1468"/>
                      <a:pt x="564" y="1450"/>
                      <a:pt x="552" y="1423"/>
                    </a:cubicBezTo>
                    <a:cubicBezTo>
                      <a:pt x="455" y="1170"/>
                      <a:pt x="435" y="891"/>
                      <a:pt x="507" y="631"/>
                    </a:cubicBezTo>
                    <a:cubicBezTo>
                      <a:pt x="510" y="631"/>
                      <a:pt x="514" y="631"/>
                      <a:pt x="517" y="631"/>
                    </a:cubicBezTo>
                    <a:cubicBezTo>
                      <a:pt x="745" y="631"/>
                      <a:pt x="892" y="847"/>
                      <a:pt x="1007" y="1007"/>
                    </a:cubicBezTo>
                    <a:cubicBezTo>
                      <a:pt x="1130" y="1170"/>
                      <a:pt x="1280" y="1319"/>
                      <a:pt x="1487" y="1332"/>
                    </a:cubicBezTo>
                    <a:cubicBezTo>
                      <a:pt x="1539" y="1332"/>
                      <a:pt x="1539" y="1254"/>
                      <a:pt x="1487" y="1254"/>
                    </a:cubicBezTo>
                    <a:cubicBezTo>
                      <a:pt x="1254" y="1241"/>
                      <a:pt x="1117" y="1020"/>
                      <a:pt x="994" y="858"/>
                    </a:cubicBezTo>
                    <a:cubicBezTo>
                      <a:pt x="877" y="709"/>
                      <a:pt x="728" y="559"/>
                      <a:pt x="533" y="553"/>
                    </a:cubicBezTo>
                    <a:cubicBezTo>
                      <a:pt x="598" y="358"/>
                      <a:pt x="708" y="183"/>
                      <a:pt x="864" y="40"/>
                    </a:cubicBezTo>
                    <a:cubicBezTo>
                      <a:pt x="838" y="27"/>
                      <a:pt x="812" y="14"/>
                      <a:pt x="7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819;p25">
                <a:extLst>
                  <a:ext uri="{FF2B5EF4-FFF2-40B4-BE49-F238E27FC236}">
                    <a16:creationId xmlns:a16="http://schemas.microsoft.com/office/drawing/2014/main" id="{8E481B7A-4588-0A41-2585-8D27755448F1}"/>
                  </a:ext>
                </a:extLst>
              </p:cNvPr>
              <p:cNvSpPr/>
              <p:nvPr/>
            </p:nvSpPr>
            <p:spPr>
              <a:xfrm>
                <a:off x="1860553" y="2938767"/>
                <a:ext cx="289796" cy="333870"/>
              </a:xfrm>
              <a:custGeom>
                <a:avLst/>
                <a:gdLst/>
                <a:ahLst/>
                <a:cxnLst/>
                <a:rect l="l" t="t" r="r" b="b"/>
                <a:pathLst>
                  <a:path w="743" h="856" extrusionOk="0">
                    <a:moveTo>
                      <a:pt x="493" y="1"/>
                    </a:moveTo>
                    <a:cubicBezTo>
                      <a:pt x="480" y="1"/>
                      <a:pt x="468" y="8"/>
                      <a:pt x="463" y="24"/>
                    </a:cubicBezTo>
                    <a:cubicBezTo>
                      <a:pt x="424" y="180"/>
                      <a:pt x="424" y="343"/>
                      <a:pt x="470" y="498"/>
                    </a:cubicBezTo>
                    <a:cubicBezTo>
                      <a:pt x="465" y="499"/>
                      <a:pt x="459" y="499"/>
                      <a:pt x="454" y="499"/>
                    </a:cubicBezTo>
                    <a:cubicBezTo>
                      <a:pt x="285" y="499"/>
                      <a:pt x="130" y="396"/>
                      <a:pt x="74" y="232"/>
                    </a:cubicBezTo>
                    <a:cubicBezTo>
                      <a:pt x="69" y="217"/>
                      <a:pt x="59" y="210"/>
                      <a:pt x="48" y="210"/>
                    </a:cubicBezTo>
                    <a:cubicBezTo>
                      <a:pt x="26" y="210"/>
                      <a:pt x="0" y="235"/>
                      <a:pt x="9" y="265"/>
                    </a:cubicBezTo>
                    <a:cubicBezTo>
                      <a:pt x="75" y="452"/>
                      <a:pt x="254" y="572"/>
                      <a:pt x="451" y="572"/>
                    </a:cubicBezTo>
                    <a:cubicBezTo>
                      <a:pt x="466" y="572"/>
                      <a:pt x="481" y="571"/>
                      <a:pt x="496" y="570"/>
                    </a:cubicBezTo>
                    <a:cubicBezTo>
                      <a:pt x="535" y="674"/>
                      <a:pt x="600" y="771"/>
                      <a:pt x="684" y="856"/>
                    </a:cubicBezTo>
                    <a:cubicBezTo>
                      <a:pt x="704" y="843"/>
                      <a:pt x="723" y="823"/>
                      <a:pt x="743" y="810"/>
                    </a:cubicBezTo>
                    <a:cubicBezTo>
                      <a:pt x="665" y="732"/>
                      <a:pt x="606" y="635"/>
                      <a:pt x="561" y="537"/>
                    </a:cubicBezTo>
                    <a:cubicBezTo>
                      <a:pt x="567" y="524"/>
                      <a:pt x="561" y="505"/>
                      <a:pt x="548" y="498"/>
                    </a:cubicBezTo>
                    <a:cubicBezTo>
                      <a:pt x="502" y="356"/>
                      <a:pt x="496" y="200"/>
                      <a:pt x="535" y="50"/>
                    </a:cubicBezTo>
                    <a:cubicBezTo>
                      <a:pt x="539" y="22"/>
                      <a:pt x="514" y="1"/>
                      <a:pt x="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820;p25">
                <a:extLst>
                  <a:ext uri="{FF2B5EF4-FFF2-40B4-BE49-F238E27FC236}">
                    <a16:creationId xmlns:a16="http://schemas.microsoft.com/office/drawing/2014/main" id="{B74AE057-046B-735D-24E1-A00241DEED81}"/>
                  </a:ext>
                </a:extLst>
              </p:cNvPr>
              <p:cNvSpPr/>
              <p:nvPr/>
            </p:nvSpPr>
            <p:spPr>
              <a:xfrm>
                <a:off x="2273991" y="1790503"/>
                <a:ext cx="448930" cy="153674"/>
              </a:xfrm>
              <a:custGeom>
                <a:avLst/>
                <a:gdLst/>
                <a:ahLst/>
                <a:cxnLst/>
                <a:rect l="l" t="t" r="r" b="b"/>
                <a:pathLst>
                  <a:path w="1151" h="394" extrusionOk="0">
                    <a:moveTo>
                      <a:pt x="47" y="0"/>
                    </a:moveTo>
                    <a:cubicBezTo>
                      <a:pt x="1" y="0"/>
                      <a:pt x="3" y="78"/>
                      <a:pt x="53" y="78"/>
                    </a:cubicBezTo>
                    <a:cubicBezTo>
                      <a:pt x="170" y="78"/>
                      <a:pt x="287" y="137"/>
                      <a:pt x="364" y="234"/>
                    </a:cubicBezTo>
                    <a:cubicBezTo>
                      <a:pt x="267" y="254"/>
                      <a:pt x="176" y="280"/>
                      <a:pt x="92" y="319"/>
                    </a:cubicBezTo>
                    <a:cubicBezTo>
                      <a:pt x="52" y="336"/>
                      <a:pt x="62" y="393"/>
                      <a:pt x="96" y="393"/>
                    </a:cubicBezTo>
                    <a:cubicBezTo>
                      <a:pt x="101" y="393"/>
                      <a:pt x="106" y="392"/>
                      <a:pt x="111" y="390"/>
                    </a:cubicBezTo>
                    <a:cubicBezTo>
                      <a:pt x="319" y="309"/>
                      <a:pt x="540" y="265"/>
                      <a:pt x="760" y="265"/>
                    </a:cubicBezTo>
                    <a:cubicBezTo>
                      <a:pt x="891" y="265"/>
                      <a:pt x="1022" y="281"/>
                      <a:pt x="1150" y="312"/>
                    </a:cubicBezTo>
                    <a:cubicBezTo>
                      <a:pt x="1150" y="280"/>
                      <a:pt x="1144" y="254"/>
                      <a:pt x="1144" y="228"/>
                    </a:cubicBezTo>
                    <a:cubicBezTo>
                      <a:pt x="1014" y="202"/>
                      <a:pt x="883" y="189"/>
                      <a:pt x="753" y="189"/>
                    </a:cubicBezTo>
                    <a:cubicBezTo>
                      <a:pt x="649" y="189"/>
                      <a:pt x="546" y="197"/>
                      <a:pt x="442" y="215"/>
                    </a:cubicBezTo>
                    <a:cubicBezTo>
                      <a:pt x="352" y="85"/>
                      <a:pt x="209" y="7"/>
                      <a:pt x="53" y="0"/>
                    </a:cubicBezTo>
                    <a:cubicBezTo>
                      <a:pt x="51" y="0"/>
                      <a:pt x="49"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21;p25">
                <a:extLst>
                  <a:ext uri="{FF2B5EF4-FFF2-40B4-BE49-F238E27FC236}">
                    <a16:creationId xmlns:a16="http://schemas.microsoft.com/office/drawing/2014/main" id="{6319FDF5-408A-18F3-5088-FDD8A2C03553}"/>
                  </a:ext>
                </a:extLst>
              </p:cNvPr>
              <p:cNvSpPr/>
              <p:nvPr/>
            </p:nvSpPr>
            <p:spPr>
              <a:xfrm>
                <a:off x="1876544" y="1580274"/>
                <a:ext cx="294866" cy="508216"/>
              </a:xfrm>
              <a:custGeom>
                <a:avLst/>
                <a:gdLst/>
                <a:ahLst/>
                <a:cxnLst/>
                <a:rect l="l" t="t" r="r" b="b"/>
                <a:pathLst>
                  <a:path w="756" h="1303" extrusionOk="0">
                    <a:moveTo>
                      <a:pt x="325" y="0"/>
                    </a:moveTo>
                    <a:cubicBezTo>
                      <a:pt x="156" y="137"/>
                      <a:pt x="46" y="338"/>
                      <a:pt x="26" y="552"/>
                    </a:cubicBezTo>
                    <a:cubicBezTo>
                      <a:pt x="0" y="825"/>
                      <a:pt x="98" y="1091"/>
                      <a:pt x="286" y="1293"/>
                    </a:cubicBezTo>
                    <a:cubicBezTo>
                      <a:pt x="295" y="1300"/>
                      <a:pt x="304" y="1303"/>
                      <a:pt x="313" y="1303"/>
                    </a:cubicBezTo>
                    <a:cubicBezTo>
                      <a:pt x="344" y="1303"/>
                      <a:pt x="370" y="1265"/>
                      <a:pt x="344" y="1234"/>
                    </a:cubicBezTo>
                    <a:cubicBezTo>
                      <a:pt x="215" y="1104"/>
                      <a:pt x="130" y="936"/>
                      <a:pt x="104" y="747"/>
                    </a:cubicBezTo>
                    <a:lnTo>
                      <a:pt x="111" y="747"/>
                    </a:lnTo>
                    <a:cubicBezTo>
                      <a:pt x="195" y="715"/>
                      <a:pt x="283" y="699"/>
                      <a:pt x="370" y="699"/>
                    </a:cubicBezTo>
                    <a:cubicBezTo>
                      <a:pt x="476" y="699"/>
                      <a:pt x="582" y="723"/>
                      <a:pt x="682" y="773"/>
                    </a:cubicBezTo>
                    <a:cubicBezTo>
                      <a:pt x="687" y="776"/>
                      <a:pt x="692" y="777"/>
                      <a:pt x="697" y="777"/>
                    </a:cubicBezTo>
                    <a:cubicBezTo>
                      <a:pt x="730" y="777"/>
                      <a:pt x="755" y="724"/>
                      <a:pt x="721" y="702"/>
                    </a:cubicBezTo>
                    <a:cubicBezTo>
                      <a:pt x="611" y="647"/>
                      <a:pt x="491" y="619"/>
                      <a:pt x="370" y="619"/>
                    </a:cubicBezTo>
                    <a:cubicBezTo>
                      <a:pt x="278" y="619"/>
                      <a:pt x="185" y="635"/>
                      <a:pt x="98" y="669"/>
                    </a:cubicBezTo>
                    <a:cubicBezTo>
                      <a:pt x="98" y="637"/>
                      <a:pt x="98" y="604"/>
                      <a:pt x="98" y="572"/>
                    </a:cubicBezTo>
                    <a:cubicBezTo>
                      <a:pt x="117" y="361"/>
                      <a:pt x="218" y="175"/>
                      <a:pt x="389" y="45"/>
                    </a:cubicBezTo>
                    <a:lnTo>
                      <a:pt x="389" y="45"/>
                    </a:lnTo>
                    <a:cubicBezTo>
                      <a:pt x="389" y="45"/>
                      <a:pt x="389" y="46"/>
                      <a:pt x="390" y="46"/>
                    </a:cubicBezTo>
                    <a:lnTo>
                      <a:pt x="396" y="39"/>
                    </a:lnTo>
                    <a:lnTo>
                      <a:pt x="396" y="39"/>
                    </a:lnTo>
                    <a:cubicBezTo>
                      <a:pt x="394" y="41"/>
                      <a:pt x="391" y="43"/>
                      <a:pt x="389" y="45"/>
                    </a:cubicBezTo>
                    <a:lnTo>
                      <a:pt x="389" y="45"/>
                    </a:lnTo>
                    <a:cubicBezTo>
                      <a:pt x="363" y="26"/>
                      <a:pt x="344" y="13"/>
                      <a:pt x="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822;p25">
                <a:extLst>
                  <a:ext uri="{FF2B5EF4-FFF2-40B4-BE49-F238E27FC236}">
                    <a16:creationId xmlns:a16="http://schemas.microsoft.com/office/drawing/2014/main" id="{F4E20050-7282-2F2E-B650-1DA84687AD0F}"/>
                  </a:ext>
                </a:extLst>
              </p:cNvPr>
              <p:cNvSpPr/>
              <p:nvPr/>
            </p:nvSpPr>
            <p:spPr>
              <a:xfrm>
                <a:off x="1177210" y="2304179"/>
                <a:ext cx="962216" cy="768369"/>
              </a:xfrm>
              <a:custGeom>
                <a:avLst/>
                <a:gdLst/>
                <a:ahLst/>
                <a:cxnLst/>
                <a:rect l="l" t="t" r="r" b="b"/>
                <a:pathLst>
                  <a:path w="2467" h="1970" extrusionOk="0">
                    <a:moveTo>
                      <a:pt x="1551" y="0"/>
                    </a:moveTo>
                    <a:cubicBezTo>
                      <a:pt x="1547" y="0"/>
                      <a:pt x="1544" y="1"/>
                      <a:pt x="1540" y="2"/>
                    </a:cubicBezTo>
                    <a:cubicBezTo>
                      <a:pt x="1254" y="73"/>
                      <a:pt x="1007" y="242"/>
                      <a:pt x="845" y="489"/>
                    </a:cubicBezTo>
                    <a:cubicBezTo>
                      <a:pt x="754" y="625"/>
                      <a:pt x="683" y="781"/>
                      <a:pt x="644" y="950"/>
                    </a:cubicBezTo>
                    <a:cubicBezTo>
                      <a:pt x="494" y="762"/>
                      <a:pt x="280" y="645"/>
                      <a:pt x="46" y="632"/>
                    </a:cubicBezTo>
                    <a:cubicBezTo>
                      <a:pt x="44" y="631"/>
                      <a:pt x="43" y="631"/>
                      <a:pt x="41" y="631"/>
                    </a:cubicBezTo>
                    <a:cubicBezTo>
                      <a:pt x="1" y="631"/>
                      <a:pt x="3" y="703"/>
                      <a:pt x="46" y="703"/>
                    </a:cubicBezTo>
                    <a:cubicBezTo>
                      <a:pt x="280" y="723"/>
                      <a:pt x="488" y="846"/>
                      <a:pt x="618" y="1041"/>
                    </a:cubicBezTo>
                    <a:cubicBezTo>
                      <a:pt x="592" y="1164"/>
                      <a:pt x="579" y="1288"/>
                      <a:pt x="579" y="1411"/>
                    </a:cubicBezTo>
                    <a:cubicBezTo>
                      <a:pt x="579" y="1599"/>
                      <a:pt x="598" y="1781"/>
                      <a:pt x="637" y="1970"/>
                    </a:cubicBezTo>
                    <a:cubicBezTo>
                      <a:pt x="663" y="1963"/>
                      <a:pt x="683" y="1950"/>
                      <a:pt x="709" y="1944"/>
                    </a:cubicBezTo>
                    <a:cubicBezTo>
                      <a:pt x="637" y="1612"/>
                      <a:pt x="637" y="1275"/>
                      <a:pt x="722" y="943"/>
                    </a:cubicBezTo>
                    <a:lnTo>
                      <a:pt x="728" y="943"/>
                    </a:lnTo>
                    <a:cubicBezTo>
                      <a:pt x="778" y="949"/>
                      <a:pt x="829" y="952"/>
                      <a:pt x="879" y="952"/>
                    </a:cubicBezTo>
                    <a:cubicBezTo>
                      <a:pt x="991" y="952"/>
                      <a:pt x="1103" y="938"/>
                      <a:pt x="1215" y="911"/>
                    </a:cubicBezTo>
                    <a:cubicBezTo>
                      <a:pt x="1215" y="917"/>
                      <a:pt x="1215" y="924"/>
                      <a:pt x="1222" y="924"/>
                    </a:cubicBezTo>
                    <a:cubicBezTo>
                      <a:pt x="1494" y="1301"/>
                      <a:pt x="2008" y="1197"/>
                      <a:pt x="2404" y="1294"/>
                    </a:cubicBezTo>
                    <a:cubicBezTo>
                      <a:pt x="2406" y="1294"/>
                      <a:pt x="2408" y="1295"/>
                      <a:pt x="2409" y="1295"/>
                    </a:cubicBezTo>
                    <a:cubicBezTo>
                      <a:pt x="2451" y="1295"/>
                      <a:pt x="2467" y="1229"/>
                      <a:pt x="2423" y="1223"/>
                    </a:cubicBezTo>
                    <a:cubicBezTo>
                      <a:pt x="2202" y="1171"/>
                      <a:pt x="1982" y="1184"/>
                      <a:pt x="1761" y="1145"/>
                    </a:cubicBezTo>
                    <a:cubicBezTo>
                      <a:pt x="1579" y="1125"/>
                      <a:pt x="1410" y="1034"/>
                      <a:pt x="1287" y="898"/>
                    </a:cubicBezTo>
                    <a:cubicBezTo>
                      <a:pt x="1527" y="833"/>
                      <a:pt x="1748" y="703"/>
                      <a:pt x="1930" y="534"/>
                    </a:cubicBezTo>
                    <a:cubicBezTo>
                      <a:pt x="1955" y="504"/>
                      <a:pt x="1929" y="466"/>
                      <a:pt x="1898" y="466"/>
                    </a:cubicBezTo>
                    <a:cubicBezTo>
                      <a:pt x="1889" y="466"/>
                      <a:pt x="1880" y="469"/>
                      <a:pt x="1871" y="476"/>
                    </a:cubicBezTo>
                    <a:cubicBezTo>
                      <a:pt x="1604" y="737"/>
                      <a:pt x="1243" y="885"/>
                      <a:pt x="867" y="885"/>
                    </a:cubicBezTo>
                    <a:cubicBezTo>
                      <a:pt x="823" y="885"/>
                      <a:pt x="779" y="883"/>
                      <a:pt x="735" y="879"/>
                    </a:cubicBezTo>
                    <a:cubicBezTo>
                      <a:pt x="813" y="638"/>
                      <a:pt x="949" y="430"/>
                      <a:pt x="1144" y="275"/>
                    </a:cubicBezTo>
                    <a:cubicBezTo>
                      <a:pt x="1267" y="177"/>
                      <a:pt x="1404" y="112"/>
                      <a:pt x="1559" y="73"/>
                    </a:cubicBezTo>
                    <a:cubicBezTo>
                      <a:pt x="1601" y="61"/>
                      <a:pt x="1588" y="0"/>
                      <a:pt x="15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23;p25">
                <a:extLst>
                  <a:ext uri="{FF2B5EF4-FFF2-40B4-BE49-F238E27FC236}">
                    <a16:creationId xmlns:a16="http://schemas.microsoft.com/office/drawing/2014/main" id="{2C632AD6-51EF-0E8C-0994-2036FF40ECB5}"/>
                  </a:ext>
                </a:extLst>
              </p:cNvPr>
              <p:cNvSpPr/>
              <p:nvPr/>
            </p:nvSpPr>
            <p:spPr>
              <a:xfrm>
                <a:off x="761822" y="1939886"/>
                <a:ext cx="301107" cy="385745"/>
              </a:xfrm>
              <a:custGeom>
                <a:avLst/>
                <a:gdLst/>
                <a:ahLst/>
                <a:cxnLst/>
                <a:rect l="l" t="t" r="r" b="b"/>
                <a:pathLst>
                  <a:path w="772" h="989" extrusionOk="0">
                    <a:moveTo>
                      <a:pt x="137" y="1"/>
                    </a:moveTo>
                    <a:lnTo>
                      <a:pt x="137" y="1"/>
                    </a:lnTo>
                    <a:cubicBezTo>
                      <a:pt x="111" y="7"/>
                      <a:pt x="85" y="14"/>
                      <a:pt x="59" y="27"/>
                    </a:cubicBezTo>
                    <a:cubicBezTo>
                      <a:pt x="1" y="390"/>
                      <a:pt x="144" y="754"/>
                      <a:pt x="436" y="981"/>
                    </a:cubicBezTo>
                    <a:cubicBezTo>
                      <a:pt x="443" y="986"/>
                      <a:pt x="451" y="988"/>
                      <a:pt x="459" y="988"/>
                    </a:cubicBezTo>
                    <a:cubicBezTo>
                      <a:pt x="491" y="988"/>
                      <a:pt x="519" y="949"/>
                      <a:pt x="488" y="923"/>
                    </a:cubicBezTo>
                    <a:cubicBezTo>
                      <a:pt x="364" y="832"/>
                      <a:pt x="267" y="708"/>
                      <a:pt x="208" y="566"/>
                    </a:cubicBezTo>
                    <a:cubicBezTo>
                      <a:pt x="314" y="493"/>
                      <a:pt x="442" y="453"/>
                      <a:pt x="569" y="453"/>
                    </a:cubicBezTo>
                    <a:cubicBezTo>
                      <a:pt x="614" y="453"/>
                      <a:pt x="658" y="458"/>
                      <a:pt x="702" y="468"/>
                    </a:cubicBezTo>
                    <a:cubicBezTo>
                      <a:pt x="704" y="468"/>
                      <a:pt x="706" y="469"/>
                      <a:pt x="709" y="469"/>
                    </a:cubicBezTo>
                    <a:cubicBezTo>
                      <a:pt x="756" y="469"/>
                      <a:pt x="771" y="403"/>
                      <a:pt x="722" y="390"/>
                    </a:cubicBezTo>
                    <a:cubicBezTo>
                      <a:pt x="673" y="380"/>
                      <a:pt x="625" y="375"/>
                      <a:pt x="577" y="375"/>
                    </a:cubicBezTo>
                    <a:cubicBezTo>
                      <a:pt x="436" y="375"/>
                      <a:pt x="297" y="417"/>
                      <a:pt x="176" y="494"/>
                    </a:cubicBezTo>
                    <a:cubicBezTo>
                      <a:pt x="118" y="338"/>
                      <a:pt x="105" y="163"/>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Google Shape;824;p25">
              <a:extLst>
                <a:ext uri="{FF2B5EF4-FFF2-40B4-BE49-F238E27FC236}">
                  <a16:creationId xmlns:a16="http://schemas.microsoft.com/office/drawing/2014/main" id="{B79D0DF3-7C87-AE55-195C-373B84F9ED61}"/>
                </a:ext>
              </a:extLst>
            </p:cNvPr>
            <p:cNvSpPr/>
            <p:nvPr/>
          </p:nvSpPr>
          <p:spPr>
            <a:xfrm>
              <a:off x="2132145" y="2072167"/>
              <a:ext cx="908631" cy="908939"/>
            </a:xfrm>
            <a:custGeom>
              <a:avLst/>
              <a:gdLst/>
              <a:ahLst/>
              <a:cxnLst/>
              <a:rect l="l" t="t" r="r" b="b"/>
              <a:pathLst>
                <a:path w="3196" h="3197" extrusionOk="0">
                  <a:moveTo>
                    <a:pt x="0" y="1"/>
                  </a:moveTo>
                  <a:lnTo>
                    <a:pt x="0" y="852"/>
                  </a:lnTo>
                  <a:lnTo>
                    <a:pt x="20" y="852"/>
                  </a:lnTo>
                  <a:cubicBezTo>
                    <a:pt x="104" y="845"/>
                    <a:pt x="189" y="819"/>
                    <a:pt x="260" y="774"/>
                  </a:cubicBezTo>
                  <a:cubicBezTo>
                    <a:pt x="331" y="728"/>
                    <a:pt x="414" y="702"/>
                    <a:pt x="499" y="702"/>
                  </a:cubicBezTo>
                  <a:cubicBezTo>
                    <a:pt x="523" y="702"/>
                    <a:pt x="548" y="705"/>
                    <a:pt x="572" y="709"/>
                  </a:cubicBezTo>
                  <a:cubicBezTo>
                    <a:pt x="1089" y="806"/>
                    <a:pt x="1014" y="1566"/>
                    <a:pt x="494" y="1566"/>
                  </a:cubicBezTo>
                  <a:cubicBezTo>
                    <a:pt x="492" y="1566"/>
                    <a:pt x="490" y="1566"/>
                    <a:pt x="488" y="1566"/>
                  </a:cubicBezTo>
                  <a:lnTo>
                    <a:pt x="488" y="1566"/>
                  </a:lnTo>
                  <a:lnTo>
                    <a:pt x="494" y="1573"/>
                  </a:lnTo>
                  <a:cubicBezTo>
                    <a:pt x="410" y="1573"/>
                    <a:pt x="332" y="1547"/>
                    <a:pt x="260" y="1501"/>
                  </a:cubicBezTo>
                  <a:cubicBezTo>
                    <a:pt x="189" y="1456"/>
                    <a:pt x="104" y="1423"/>
                    <a:pt x="20" y="1423"/>
                  </a:cubicBezTo>
                  <a:lnTo>
                    <a:pt x="0" y="1423"/>
                  </a:lnTo>
                  <a:lnTo>
                    <a:pt x="0" y="2268"/>
                  </a:lnTo>
                  <a:lnTo>
                    <a:pt x="851" y="2268"/>
                  </a:lnTo>
                  <a:lnTo>
                    <a:pt x="851" y="2287"/>
                  </a:lnTo>
                  <a:cubicBezTo>
                    <a:pt x="845" y="2371"/>
                    <a:pt x="819" y="2456"/>
                    <a:pt x="773" y="2527"/>
                  </a:cubicBezTo>
                  <a:cubicBezTo>
                    <a:pt x="591" y="2820"/>
                    <a:pt x="793" y="3196"/>
                    <a:pt x="1137" y="3196"/>
                  </a:cubicBezTo>
                  <a:cubicBezTo>
                    <a:pt x="1481" y="3196"/>
                    <a:pt x="1682" y="2820"/>
                    <a:pt x="1501" y="2527"/>
                  </a:cubicBezTo>
                  <a:cubicBezTo>
                    <a:pt x="1455" y="2456"/>
                    <a:pt x="1429" y="2371"/>
                    <a:pt x="1429" y="2287"/>
                  </a:cubicBezTo>
                  <a:lnTo>
                    <a:pt x="1429" y="2268"/>
                  </a:lnTo>
                  <a:lnTo>
                    <a:pt x="2273" y="2268"/>
                  </a:lnTo>
                  <a:lnTo>
                    <a:pt x="2273" y="1423"/>
                  </a:lnTo>
                  <a:lnTo>
                    <a:pt x="2293" y="1423"/>
                  </a:lnTo>
                  <a:cubicBezTo>
                    <a:pt x="2377" y="1423"/>
                    <a:pt x="2462" y="1456"/>
                    <a:pt x="2533" y="1501"/>
                  </a:cubicBezTo>
                  <a:cubicBezTo>
                    <a:pt x="2607" y="1548"/>
                    <a:pt x="2687" y="1570"/>
                    <a:pt x="2765" y="1570"/>
                  </a:cubicBezTo>
                  <a:cubicBezTo>
                    <a:pt x="2988" y="1570"/>
                    <a:pt x="3196" y="1393"/>
                    <a:pt x="3196" y="1137"/>
                  </a:cubicBezTo>
                  <a:cubicBezTo>
                    <a:pt x="3196" y="882"/>
                    <a:pt x="2988" y="705"/>
                    <a:pt x="2765" y="705"/>
                  </a:cubicBezTo>
                  <a:cubicBezTo>
                    <a:pt x="2687" y="705"/>
                    <a:pt x="2607" y="727"/>
                    <a:pt x="2533" y="774"/>
                  </a:cubicBezTo>
                  <a:cubicBezTo>
                    <a:pt x="2462" y="819"/>
                    <a:pt x="2377" y="845"/>
                    <a:pt x="2293" y="852"/>
                  </a:cubicBezTo>
                  <a:lnTo>
                    <a:pt x="2273" y="852"/>
                  </a:lnTo>
                  <a:lnTo>
                    <a:pt x="2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 name="Google Shape;1215;p46">
            <a:extLst>
              <a:ext uri="{FF2B5EF4-FFF2-40B4-BE49-F238E27FC236}">
                <a16:creationId xmlns:a16="http://schemas.microsoft.com/office/drawing/2014/main" id="{2AC0335A-EDC1-4F77-9DED-D98DF8DB14E3}"/>
              </a:ext>
            </a:extLst>
          </p:cNvPr>
          <p:cNvSpPr txBox="1">
            <a:spLocks/>
          </p:cNvSpPr>
          <p:nvPr/>
        </p:nvSpPr>
        <p:spPr>
          <a:xfrm>
            <a:off x="137178" y="1716686"/>
            <a:ext cx="3623550" cy="17101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1pPr>
            <a:lvl2pPr marL="914400" marR="0" lvl="1"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2pPr>
            <a:lvl3pPr marL="1371600" marR="0" lvl="2"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3pPr>
            <a:lvl4pPr marL="1828800" marR="0" lvl="3"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4pPr>
            <a:lvl5pPr marL="2286000" marR="0" lvl="4"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5pPr>
            <a:lvl6pPr marL="2743200" marR="0" lvl="5"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6pPr>
            <a:lvl7pPr marL="3200400" marR="0" lvl="6"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7pPr>
            <a:lvl8pPr marL="3657600" marR="0" lvl="7"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8pPr>
            <a:lvl9pPr marL="4114800" marR="0" lvl="8"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9pPr>
          </a:lstStyle>
          <a:p>
            <a:pPr marL="0" indent="0" algn="ctr"/>
            <a:r>
              <a:rPr lang="en-US" sz="4000" b="1" dirty="0">
                <a:solidFill>
                  <a:schemeClr val="bg1"/>
                </a:solidFill>
                <a:latin typeface="Arial Rounded MT Bold" panose="020F0704030504030204" pitchFamily="34" charset="0"/>
              </a:rPr>
              <a:t>02.Problem </a:t>
            </a:r>
            <a:r>
              <a:rPr lang="en-US" sz="4000" b="1" dirty="0">
                <a:solidFill>
                  <a:schemeClr val="accent4"/>
                </a:solidFill>
                <a:latin typeface="Arial Rounded MT Bold" panose="020F0704030504030204" pitchFamily="34" charset="0"/>
              </a:rPr>
              <a:t>Definition</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57"/>
          <p:cNvPicPr preferRelativeResize="0"/>
          <p:nvPr/>
        </p:nvPicPr>
        <p:blipFill rotWithShape="1">
          <a:blip r:embed="rId3">
            <a:alphaModFix/>
          </a:blip>
          <a:srcRect l="60513" t="15763" r="16584" b="61860"/>
          <a:stretch/>
        </p:blipFill>
        <p:spPr>
          <a:xfrm flipH="1">
            <a:off x="1685550" y="1237300"/>
            <a:ext cx="1170100" cy="1143236"/>
          </a:xfrm>
          <a:prstGeom prst="rect">
            <a:avLst/>
          </a:prstGeom>
          <a:noFill/>
          <a:ln>
            <a:noFill/>
          </a:ln>
        </p:spPr>
      </p:pic>
      <p:sp>
        <p:nvSpPr>
          <p:cNvPr id="401" name="Google Shape;401;p57"/>
          <p:cNvSpPr/>
          <p:nvPr/>
        </p:nvSpPr>
        <p:spPr>
          <a:xfrm>
            <a:off x="3340685" y="3698500"/>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2" name="Google Shape;402;p5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2"/>
                </a:solidFill>
                <a:latin typeface="Arial Rounded MT Bold" panose="020F0704030504030204" pitchFamily="34" charset="0"/>
              </a:rPr>
              <a:t>Problem</a:t>
            </a:r>
            <a:r>
              <a:rPr lang="en-US" dirty="0">
                <a:solidFill>
                  <a:schemeClr val="accent2"/>
                </a:solidFill>
              </a:rPr>
              <a:t> </a:t>
            </a:r>
            <a:r>
              <a:rPr lang="en-US" dirty="0"/>
              <a:t>Definition</a:t>
            </a:r>
            <a:endParaRPr dirty="0"/>
          </a:p>
        </p:txBody>
      </p:sp>
      <p:sp>
        <p:nvSpPr>
          <p:cNvPr id="403" name="Google Shape;403;p57"/>
          <p:cNvSpPr/>
          <p:nvPr/>
        </p:nvSpPr>
        <p:spPr>
          <a:xfrm>
            <a:off x="3779782" y="3124671"/>
            <a:ext cx="674305" cy="700936"/>
          </a:xfrm>
          <a:custGeom>
            <a:avLst/>
            <a:gdLst/>
            <a:ahLst/>
            <a:cxnLst/>
            <a:rect l="l" t="t" r="r" b="b"/>
            <a:pathLst>
              <a:path w="38411" h="39928" extrusionOk="0">
                <a:moveTo>
                  <a:pt x="28811" y="1"/>
                </a:moveTo>
                <a:cubicBezTo>
                  <a:pt x="28510" y="1"/>
                  <a:pt x="28192" y="334"/>
                  <a:pt x="28373" y="695"/>
                </a:cubicBezTo>
                <a:cubicBezTo>
                  <a:pt x="30445" y="4791"/>
                  <a:pt x="34267" y="7780"/>
                  <a:pt x="36005" y="12078"/>
                </a:cubicBezTo>
                <a:cubicBezTo>
                  <a:pt x="37505" y="15792"/>
                  <a:pt x="36934" y="20150"/>
                  <a:pt x="34636" y="23424"/>
                </a:cubicBezTo>
                <a:cubicBezTo>
                  <a:pt x="34148" y="24115"/>
                  <a:pt x="33576" y="24770"/>
                  <a:pt x="32921" y="25329"/>
                </a:cubicBezTo>
                <a:cubicBezTo>
                  <a:pt x="32838" y="25401"/>
                  <a:pt x="32743" y="25484"/>
                  <a:pt x="32647" y="25556"/>
                </a:cubicBezTo>
                <a:cubicBezTo>
                  <a:pt x="32629" y="25574"/>
                  <a:pt x="32532" y="25649"/>
                  <a:pt x="32528" y="25649"/>
                </a:cubicBezTo>
                <a:cubicBezTo>
                  <a:pt x="32527" y="25649"/>
                  <a:pt x="32533" y="25643"/>
                  <a:pt x="32552" y="25627"/>
                </a:cubicBezTo>
                <a:lnTo>
                  <a:pt x="32552" y="25627"/>
                </a:lnTo>
                <a:cubicBezTo>
                  <a:pt x="32493" y="25675"/>
                  <a:pt x="32421" y="25734"/>
                  <a:pt x="32362" y="25782"/>
                </a:cubicBezTo>
                <a:cubicBezTo>
                  <a:pt x="32124" y="25960"/>
                  <a:pt x="31874" y="26127"/>
                  <a:pt x="31612" y="26294"/>
                </a:cubicBezTo>
                <a:cubicBezTo>
                  <a:pt x="30361" y="27115"/>
                  <a:pt x="29016" y="27818"/>
                  <a:pt x="27671" y="28484"/>
                </a:cubicBezTo>
                <a:cubicBezTo>
                  <a:pt x="23944" y="30306"/>
                  <a:pt x="20051" y="31830"/>
                  <a:pt x="16169" y="33318"/>
                </a:cubicBezTo>
                <a:cubicBezTo>
                  <a:pt x="11538" y="35092"/>
                  <a:pt x="6859" y="36759"/>
                  <a:pt x="2167" y="38414"/>
                </a:cubicBezTo>
                <a:cubicBezTo>
                  <a:pt x="1560" y="38629"/>
                  <a:pt x="965" y="38843"/>
                  <a:pt x="370" y="39069"/>
                </a:cubicBezTo>
                <a:cubicBezTo>
                  <a:pt x="155" y="39152"/>
                  <a:pt x="1" y="39367"/>
                  <a:pt x="72" y="39605"/>
                </a:cubicBezTo>
                <a:cubicBezTo>
                  <a:pt x="122" y="39796"/>
                  <a:pt x="309" y="39928"/>
                  <a:pt x="502" y="39928"/>
                </a:cubicBezTo>
                <a:cubicBezTo>
                  <a:pt x="537" y="39928"/>
                  <a:pt x="573" y="39924"/>
                  <a:pt x="608" y="39914"/>
                </a:cubicBezTo>
                <a:cubicBezTo>
                  <a:pt x="1846" y="39522"/>
                  <a:pt x="3072" y="39069"/>
                  <a:pt x="4299" y="38640"/>
                </a:cubicBezTo>
                <a:cubicBezTo>
                  <a:pt x="5501" y="38224"/>
                  <a:pt x="6704" y="37795"/>
                  <a:pt x="7906" y="37366"/>
                </a:cubicBezTo>
                <a:cubicBezTo>
                  <a:pt x="10288" y="36521"/>
                  <a:pt x="12669" y="35664"/>
                  <a:pt x="15026" y="34783"/>
                </a:cubicBezTo>
                <a:cubicBezTo>
                  <a:pt x="19146" y="33247"/>
                  <a:pt x="23242" y="31640"/>
                  <a:pt x="27206" y="29758"/>
                </a:cubicBezTo>
                <a:cubicBezTo>
                  <a:pt x="28671" y="29068"/>
                  <a:pt x="30123" y="28330"/>
                  <a:pt x="31493" y="27484"/>
                </a:cubicBezTo>
                <a:cubicBezTo>
                  <a:pt x="32647" y="26770"/>
                  <a:pt x="33731" y="25972"/>
                  <a:pt x="34612" y="24948"/>
                </a:cubicBezTo>
                <a:cubicBezTo>
                  <a:pt x="37327" y="21817"/>
                  <a:pt x="38410" y="17340"/>
                  <a:pt x="37362" y="13316"/>
                </a:cubicBezTo>
                <a:cubicBezTo>
                  <a:pt x="36196" y="8792"/>
                  <a:pt x="32493" y="5684"/>
                  <a:pt x="30088" y="1862"/>
                </a:cubicBezTo>
                <a:cubicBezTo>
                  <a:pt x="29754" y="1338"/>
                  <a:pt x="29445" y="791"/>
                  <a:pt x="29159" y="231"/>
                </a:cubicBezTo>
                <a:cubicBezTo>
                  <a:pt x="29078" y="68"/>
                  <a:pt x="28946" y="1"/>
                  <a:pt x="28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4" name="Google Shape;404;p57"/>
          <p:cNvSpPr/>
          <p:nvPr/>
        </p:nvSpPr>
        <p:spPr>
          <a:xfrm>
            <a:off x="4592604" y="2849686"/>
            <a:ext cx="1475638" cy="412507"/>
          </a:xfrm>
          <a:custGeom>
            <a:avLst/>
            <a:gdLst/>
            <a:ahLst/>
            <a:cxnLst/>
            <a:rect l="l" t="t" r="r" b="b"/>
            <a:pathLst>
              <a:path w="84058" h="23498" extrusionOk="0">
                <a:moveTo>
                  <a:pt x="716" y="1"/>
                </a:moveTo>
                <a:cubicBezTo>
                  <a:pt x="0" y="1"/>
                  <a:pt x="7" y="1132"/>
                  <a:pt x="738" y="1156"/>
                </a:cubicBezTo>
                <a:cubicBezTo>
                  <a:pt x="6429" y="1287"/>
                  <a:pt x="12073" y="2490"/>
                  <a:pt x="17514" y="4109"/>
                </a:cubicBezTo>
                <a:cubicBezTo>
                  <a:pt x="22824" y="5680"/>
                  <a:pt x="27992" y="7704"/>
                  <a:pt x="33087" y="9836"/>
                </a:cubicBezTo>
                <a:cubicBezTo>
                  <a:pt x="38255" y="11991"/>
                  <a:pt x="43363" y="14265"/>
                  <a:pt x="48566" y="16325"/>
                </a:cubicBezTo>
                <a:cubicBezTo>
                  <a:pt x="53816" y="18408"/>
                  <a:pt x="59162" y="20277"/>
                  <a:pt x="64663" y="21599"/>
                </a:cubicBezTo>
                <a:cubicBezTo>
                  <a:pt x="69552" y="22773"/>
                  <a:pt x="74565" y="23498"/>
                  <a:pt x="79600" y="23498"/>
                </a:cubicBezTo>
                <a:cubicBezTo>
                  <a:pt x="80181" y="23498"/>
                  <a:pt x="80762" y="23488"/>
                  <a:pt x="81343" y="23468"/>
                </a:cubicBezTo>
                <a:cubicBezTo>
                  <a:pt x="82034" y="23445"/>
                  <a:pt x="82725" y="23409"/>
                  <a:pt x="83415" y="23361"/>
                </a:cubicBezTo>
                <a:cubicBezTo>
                  <a:pt x="84043" y="23315"/>
                  <a:pt x="84058" y="22359"/>
                  <a:pt x="83459" y="22359"/>
                </a:cubicBezTo>
                <a:cubicBezTo>
                  <a:pt x="83445" y="22359"/>
                  <a:pt x="83430" y="22360"/>
                  <a:pt x="83415" y="22361"/>
                </a:cubicBezTo>
                <a:cubicBezTo>
                  <a:pt x="82180" y="22453"/>
                  <a:pt x="80943" y="22497"/>
                  <a:pt x="79708" y="22497"/>
                </a:cubicBezTo>
                <a:cubicBezTo>
                  <a:pt x="75325" y="22497"/>
                  <a:pt x="70954" y="21944"/>
                  <a:pt x="66663" y="21016"/>
                </a:cubicBezTo>
                <a:cubicBezTo>
                  <a:pt x="61150" y="19813"/>
                  <a:pt x="55769" y="18015"/>
                  <a:pt x="50506" y="15967"/>
                </a:cubicBezTo>
                <a:cubicBezTo>
                  <a:pt x="45279" y="13943"/>
                  <a:pt x="40148" y="11657"/>
                  <a:pt x="34992" y="9467"/>
                </a:cubicBezTo>
                <a:cubicBezTo>
                  <a:pt x="29897" y="7312"/>
                  <a:pt x="24765" y="5228"/>
                  <a:pt x="19479" y="3549"/>
                </a:cubicBezTo>
                <a:cubicBezTo>
                  <a:pt x="14109" y="1847"/>
                  <a:pt x="8549" y="525"/>
                  <a:pt x="2917" y="108"/>
                </a:cubicBezTo>
                <a:cubicBezTo>
                  <a:pt x="2191" y="61"/>
                  <a:pt x="1464" y="25"/>
                  <a:pt x="738" y="1"/>
                </a:cubicBezTo>
                <a:cubicBezTo>
                  <a:pt x="731" y="1"/>
                  <a:pt x="723" y="1"/>
                  <a:pt x="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5" name="Google Shape;405;p57"/>
          <p:cNvSpPr/>
          <p:nvPr/>
        </p:nvSpPr>
        <p:spPr>
          <a:xfrm>
            <a:off x="5109113" y="2346883"/>
            <a:ext cx="1170111" cy="577998"/>
          </a:xfrm>
          <a:custGeom>
            <a:avLst/>
            <a:gdLst/>
            <a:ahLst/>
            <a:cxnLst/>
            <a:rect l="l" t="t" r="r" b="b"/>
            <a:pathLst>
              <a:path w="66654" h="32925" extrusionOk="0">
                <a:moveTo>
                  <a:pt x="798" y="1"/>
                </a:moveTo>
                <a:cubicBezTo>
                  <a:pt x="372" y="1"/>
                  <a:pt x="1" y="537"/>
                  <a:pt x="401" y="891"/>
                </a:cubicBezTo>
                <a:cubicBezTo>
                  <a:pt x="3913" y="3974"/>
                  <a:pt x="7807" y="6606"/>
                  <a:pt x="11903" y="8844"/>
                </a:cubicBezTo>
                <a:cubicBezTo>
                  <a:pt x="15998" y="11094"/>
                  <a:pt x="20296" y="12976"/>
                  <a:pt x="24654" y="14678"/>
                </a:cubicBezTo>
                <a:cubicBezTo>
                  <a:pt x="29059" y="16405"/>
                  <a:pt x="33536" y="17952"/>
                  <a:pt x="38001" y="19524"/>
                </a:cubicBezTo>
                <a:cubicBezTo>
                  <a:pt x="42478" y="21108"/>
                  <a:pt x="46943" y="22703"/>
                  <a:pt x="51324" y="24537"/>
                </a:cubicBezTo>
                <a:cubicBezTo>
                  <a:pt x="53503" y="25441"/>
                  <a:pt x="55646" y="26406"/>
                  <a:pt x="57765" y="27454"/>
                </a:cubicBezTo>
                <a:cubicBezTo>
                  <a:pt x="60004" y="28561"/>
                  <a:pt x="62230" y="29787"/>
                  <a:pt x="64135" y="31430"/>
                </a:cubicBezTo>
                <a:cubicBezTo>
                  <a:pt x="64612" y="31847"/>
                  <a:pt x="65064" y="32287"/>
                  <a:pt x="65493" y="32752"/>
                </a:cubicBezTo>
                <a:cubicBezTo>
                  <a:pt x="65609" y="32874"/>
                  <a:pt x="65740" y="32925"/>
                  <a:pt x="65866" y="32925"/>
                </a:cubicBezTo>
                <a:cubicBezTo>
                  <a:pt x="66284" y="32925"/>
                  <a:pt x="66653" y="32368"/>
                  <a:pt x="66278" y="31966"/>
                </a:cubicBezTo>
                <a:cubicBezTo>
                  <a:pt x="64552" y="30097"/>
                  <a:pt x="62409" y="28656"/>
                  <a:pt x="60182" y="27442"/>
                </a:cubicBezTo>
                <a:cubicBezTo>
                  <a:pt x="58051" y="26275"/>
                  <a:pt x="55849" y="25263"/>
                  <a:pt x="53634" y="24298"/>
                </a:cubicBezTo>
                <a:cubicBezTo>
                  <a:pt x="49276" y="22405"/>
                  <a:pt x="44811" y="20762"/>
                  <a:pt x="40335" y="19179"/>
                </a:cubicBezTo>
                <a:cubicBezTo>
                  <a:pt x="35870" y="17607"/>
                  <a:pt x="31369" y="16083"/>
                  <a:pt x="26940" y="14404"/>
                </a:cubicBezTo>
                <a:cubicBezTo>
                  <a:pt x="22571" y="12761"/>
                  <a:pt x="18260" y="10975"/>
                  <a:pt x="14105" y="8832"/>
                </a:cubicBezTo>
                <a:cubicBezTo>
                  <a:pt x="9998" y="6713"/>
                  <a:pt x="6057" y="4248"/>
                  <a:pt x="2497" y="1284"/>
                </a:cubicBezTo>
                <a:cubicBezTo>
                  <a:pt x="2044" y="915"/>
                  <a:pt x="1592" y="534"/>
                  <a:pt x="1151" y="141"/>
                </a:cubicBezTo>
                <a:cubicBezTo>
                  <a:pt x="1040" y="42"/>
                  <a:pt x="917"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6" name="Google Shape;406;p57"/>
          <p:cNvSpPr/>
          <p:nvPr/>
        </p:nvSpPr>
        <p:spPr>
          <a:xfrm>
            <a:off x="5302782" y="2003225"/>
            <a:ext cx="1170085" cy="124658"/>
          </a:xfrm>
          <a:custGeom>
            <a:avLst/>
            <a:gdLst/>
            <a:ahLst/>
            <a:cxnLst/>
            <a:rect l="l" t="t" r="r" b="b"/>
            <a:pathLst>
              <a:path w="77425" h="7100" extrusionOk="0">
                <a:moveTo>
                  <a:pt x="76869" y="0"/>
                </a:moveTo>
                <a:cubicBezTo>
                  <a:pt x="76811" y="0"/>
                  <a:pt x="76750" y="15"/>
                  <a:pt x="76689" y="49"/>
                </a:cubicBezTo>
                <a:cubicBezTo>
                  <a:pt x="72569" y="2299"/>
                  <a:pt x="68116" y="3835"/>
                  <a:pt x="63520" y="4787"/>
                </a:cubicBezTo>
                <a:cubicBezTo>
                  <a:pt x="58913" y="5752"/>
                  <a:pt x="54198" y="6121"/>
                  <a:pt x="49495" y="6145"/>
                </a:cubicBezTo>
                <a:cubicBezTo>
                  <a:pt x="49345" y="6145"/>
                  <a:pt x="49195" y="6146"/>
                  <a:pt x="49045" y="6146"/>
                </a:cubicBezTo>
                <a:cubicBezTo>
                  <a:pt x="44303" y="6146"/>
                  <a:pt x="39583" y="5784"/>
                  <a:pt x="34874" y="5287"/>
                </a:cubicBezTo>
                <a:cubicBezTo>
                  <a:pt x="29492" y="4716"/>
                  <a:pt x="24134" y="3990"/>
                  <a:pt x="18753" y="3442"/>
                </a:cubicBezTo>
                <a:cubicBezTo>
                  <a:pt x="14261" y="2990"/>
                  <a:pt x="9744" y="2656"/>
                  <a:pt x="5216" y="2656"/>
                </a:cubicBezTo>
                <a:cubicBezTo>
                  <a:pt x="4378" y="2656"/>
                  <a:pt x="3541" y="2668"/>
                  <a:pt x="2703" y="2692"/>
                </a:cubicBezTo>
                <a:cubicBezTo>
                  <a:pt x="2036" y="2716"/>
                  <a:pt x="1358" y="2739"/>
                  <a:pt x="691" y="2787"/>
                </a:cubicBezTo>
                <a:cubicBezTo>
                  <a:pt x="12" y="2834"/>
                  <a:pt x="1" y="3859"/>
                  <a:pt x="657" y="3859"/>
                </a:cubicBezTo>
                <a:cubicBezTo>
                  <a:pt x="668" y="3859"/>
                  <a:pt x="680" y="3859"/>
                  <a:pt x="691" y="3859"/>
                </a:cubicBezTo>
                <a:cubicBezTo>
                  <a:pt x="2240" y="3787"/>
                  <a:pt x="3788" y="3754"/>
                  <a:pt x="5334" y="3754"/>
                </a:cubicBezTo>
                <a:cubicBezTo>
                  <a:pt x="9194" y="3754"/>
                  <a:pt x="13044" y="3962"/>
                  <a:pt x="16895" y="4311"/>
                </a:cubicBezTo>
                <a:cubicBezTo>
                  <a:pt x="22301" y="4799"/>
                  <a:pt x="27682" y="5514"/>
                  <a:pt x="33088" y="6097"/>
                </a:cubicBezTo>
                <a:cubicBezTo>
                  <a:pt x="38053" y="6633"/>
                  <a:pt x="43030" y="7061"/>
                  <a:pt x="48042" y="7097"/>
                </a:cubicBezTo>
                <a:cubicBezTo>
                  <a:pt x="48284" y="7099"/>
                  <a:pt x="48526" y="7100"/>
                  <a:pt x="48768" y="7100"/>
                </a:cubicBezTo>
                <a:cubicBezTo>
                  <a:pt x="53278" y="7100"/>
                  <a:pt x="57794" y="6780"/>
                  <a:pt x="62234" y="5966"/>
                </a:cubicBezTo>
                <a:cubicBezTo>
                  <a:pt x="66830" y="5121"/>
                  <a:pt x="71366" y="3704"/>
                  <a:pt x="75522" y="1537"/>
                </a:cubicBezTo>
                <a:cubicBezTo>
                  <a:pt x="76046" y="1263"/>
                  <a:pt x="76558" y="977"/>
                  <a:pt x="77070" y="691"/>
                </a:cubicBezTo>
                <a:cubicBezTo>
                  <a:pt x="77425" y="489"/>
                  <a:pt x="77201" y="0"/>
                  <a:pt x="76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7" name="Google Shape;407;p57"/>
          <p:cNvSpPr/>
          <p:nvPr/>
        </p:nvSpPr>
        <p:spPr>
          <a:xfrm>
            <a:off x="5726646" y="2080359"/>
            <a:ext cx="12131" cy="9427"/>
          </a:xfrm>
          <a:custGeom>
            <a:avLst/>
            <a:gdLst/>
            <a:ahLst/>
            <a:cxnLst/>
            <a:rect l="l" t="t" r="r" b="b"/>
            <a:pathLst>
              <a:path w="691" h="537" extrusionOk="0">
                <a:moveTo>
                  <a:pt x="346" y="0"/>
                </a:moveTo>
                <a:cubicBezTo>
                  <a:pt x="0" y="0"/>
                  <a:pt x="0" y="536"/>
                  <a:pt x="346" y="536"/>
                </a:cubicBezTo>
                <a:cubicBezTo>
                  <a:pt x="691" y="536"/>
                  <a:pt x="691" y="0"/>
                  <a:pt x="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8" name="Google Shape;408;p57"/>
          <p:cNvSpPr txBox="1"/>
          <p:nvPr/>
        </p:nvSpPr>
        <p:spPr>
          <a:xfrm>
            <a:off x="5046515" y="3193538"/>
            <a:ext cx="3634884" cy="109512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solidFill>
                  <a:schemeClr val="tx1"/>
                </a:solidFill>
                <a:latin typeface="Arial Rounded MT Bold" panose="020F0704030504030204" pitchFamily="34" charset="0"/>
                <a:ea typeface="Prata"/>
                <a:cs typeface="Prata"/>
                <a:sym typeface="Prata"/>
              </a:rPr>
              <a:t>a family history of the condition</a:t>
            </a:r>
          </a:p>
        </p:txBody>
      </p:sp>
      <p:sp>
        <p:nvSpPr>
          <p:cNvPr id="409" name="Google Shape;409;p57"/>
          <p:cNvSpPr txBox="1"/>
          <p:nvPr/>
        </p:nvSpPr>
        <p:spPr>
          <a:xfrm>
            <a:off x="2848425" y="1440601"/>
            <a:ext cx="2827157" cy="429600"/>
          </a:xfrm>
          <a:prstGeom prst="rect">
            <a:avLst/>
          </a:prstGeom>
          <a:noFill/>
          <a:ln>
            <a:noFill/>
          </a:ln>
        </p:spPr>
        <p:txBody>
          <a:bodyPr spcFirstLastPara="1" wrap="square" lIns="91425" tIns="91425" rIns="91425" bIns="91425" anchor="ctr" anchorCtr="0">
            <a:noAutofit/>
          </a:bodyPr>
          <a:lstStyle/>
          <a:p>
            <a:pPr algn="l"/>
            <a:r>
              <a:rPr lang="en-US" sz="2800" b="1" i="0" dirty="0">
                <a:solidFill>
                  <a:srgbClr val="212B32"/>
                </a:solidFill>
                <a:effectLst/>
                <a:latin typeface="Abadi" panose="020B0604020104020204" pitchFamily="34" charset="0"/>
              </a:rPr>
              <a:t>Age</a:t>
            </a:r>
          </a:p>
          <a:p>
            <a:br>
              <a:rPr lang="en-US" sz="2000" b="1" dirty="0">
                <a:latin typeface="Abadi" panose="020B0604020104020204" pitchFamily="34" charset="0"/>
              </a:rPr>
            </a:br>
            <a:endParaRPr lang="en-US" sz="1600" b="1" dirty="0">
              <a:solidFill>
                <a:schemeClr val="accent1"/>
              </a:solidFill>
              <a:latin typeface="Abadi" panose="020B0604020104020204" pitchFamily="34" charset="0"/>
              <a:ea typeface="Prata"/>
              <a:cs typeface="Prata"/>
              <a:sym typeface="Prata"/>
            </a:endParaRPr>
          </a:p>
        </p:txBody>
      </p:sp>
      <p:sp>
        <p:nvSpPr>
          <p:cNvPr id="410" name="Google Shape;410;p57"/>
          <p:cNvSpPr txBox="1"/>
          <p:nvPr/>
        </p:nvSpPr>
        <p:spPr>
          <a:xfrm>
            <a:off x="837028" y="2600088"/>
            <a:ext cx="3189291" cy="429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dirty="0">
                <a:solidFill>
                  <a:schemeClr val="tx1"/>
                </a:solidFill>
                <a:latin typeface="Arial Rounded MT Bold" panose="020F0704030504030204" pitchFamily="34" charset="0"/>
                <a:ea typeface="Prata"/>
                <a:cs typeface="Prata"/>
                <a:sym typeface="Prata"/>
              </a:rPr>
              <a:t>lifestyle factors and conditions associated with cardiovascular disease</a:t>
            </a:r>
          </a:p>
        </p:txBody>
      </p:sp>
      <p:sp>
        <p:nvSpPr>
          <p:cNvPr id="411" name="Google Shape;411;p57"/>
          <p:cNvSpPr txBox="1"/>
          <p:nvPr/>
        </p:nvSpPr>
        <p:spPr>
          <a:xfrm>
            <a:off x="837028" y="3859066"/>
            <a:ext cx="2732082" cy="168632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dirty="0">
                <a:solidFill>
                  <a:schemeClr val="accent1"/>
                </a:solidFill>
                <a:latin typeface="Arial Rounded MT Bold" panose="020F0704030504030204" pitchFamily="34" charset="0"/>
                <a:sym typeface="Prata"/>
              </a:rPr>
              <a:t>People</a:t>
            </a:r>
            <a:r>
              <a:rPr lang="ar-EG" sz="1600" b="1" dirty="0">
                <a:solidFill>
                  <a:schemeClr val="accent1"/>
                </a:solidFill>
                <a:latin typeface="Arial Rounded MT Bold" panose="020F0704030504030204" pitchFamily="34" charset="0"/>
                <a:sym typeface="Prata"/>
              </a:rPr>
              <a:t> </a:t>
            </a:r>
            <a:r>
              <a:rPr lang="en-US" sz="1600" b="1" dirty="0">
                <a:solidFill>
                  <a:schemeClr val="accent1"/>
                </a:solidFill>
                <a:latin typeface="Arial Rounded MT Bold" panose="020F0704030504030204" pitchFamily="34" charset="0"/>
                <a:sym typeface="Prata"/>
              </a:rPr>
              <a:t>with Down's syndrome are at a higher risk of developing Alzheimer's disease.</a:t>
            </a:r>
          </a:p>
          <a:p>
            <a:pPr marL="0" lvl="0" indent="0" algn="just" rtl="0">
              <a:spcBef>
                <a:spcPts val="0"/>
              </a:spcBef>
              <a:spcAft>
                <a:spcPts val="0"/>
              </a:spcAft>
              <a:buNone/>
            </a:pPr>
            <a:endParaRPr lang="en-US" sz="1600" b="1" dirty="0">
              <a:solidFill>
                <a:schemeClr val="accent1"/>
              </a:solidFill>
              <a:latin typeface="Arial Rounded MT Bold" panose="020F0704030504030204" pitchFamily="34" charset="0"/>
              <a:sym typeface="Prata"/>
            </a:endParaRPr>
          </a:p>
          <a:p>
            <a:pPr marL="0" lvl="0" indent="0" algn="just" rtl="0">
              <a:spcBef>
                <a:spcPts val="0"/>
              </a:spcBef>
              <a:spcAft>
                <a:spcPts val="0"/>
              </a:spcAft>
              <a:buNone/>
            </a:pPr>
            <a:r>
              <a:rPr lang="en-US" sz="1600" b="1" dirty="0">
                <a:solidFill>
                  <a:schemeClr val="accent1"/>
                </a:solidFill>
                <a:latin typeface="Arial Rounded MT Bold" panose="020F0704030504030204" pitchFamily="34" charset="0"/>
                <a:sym typeface="Prata"/>
              </a:rPr>
              <a:t>.</a:t>
            </a:r>
            <a:endParaRPr lang="en" sz="1600" b="1" dirty="0">
              <a:solidFill>
                <a:schemeClr val="dk1"/>
              </a:solidFill>
              <a:latin typeface="Arial Rounded MT Bold" panose="020F0704030504030204" pitchFamily="34" charset="0"/>
              <a:ea typeface="Prata"/>
              <a:cs typeface="Prata"/>
              <a:sym typeface="Prata"/>
            </a:endParaRPr>
          </a:p>
        </p:txBody>
      </p:sp>
      <p:sp>
        <p:nvSpPr>
          <p:cNvPr id="412" name="Google Shape;412;p57"/>
          <p:cNvSpPr txBox="1"/>
          <p:nvPr/>
        </p:nvSpPr>
        <p:spPr>
          <a:xfrm>
            <a:off x="6394815" y="2175935"/>
            <a:ext cx="962100" cy="68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dirty="0">
                <a:solidFill>
                  <a:schemeClr val="dk1"/>
                </a:solidFill>
                <a:latin typeface="Arial Rounded MT Bold" panose="020F0704030504030204" pitchFamily="34" charset="0"/>
                <a:ea typeface="Prata"/>
                <a:cs typeface="Prata"/>
                <a:sym typeface="Prata"/>
              </a:rPr>
              <a:t>Z </a:t>
            </a:r>
            <a:r>
              <a:rPr lang="en-US" sz="1600" b="1" dirty="0">
                <a:solidFill>
                  <a:schemeClr val="accent1"/>
                </a:solidFill>
                <a:latin typeface="Arial Rounded MT Bold" panose="020F0704030504030204" pitchFamily="34" charset="0"/>
                <a:ea typeface="Prata"/>
                <a:cs typeface="Prata"/>
                <a:sym typeface="Prata"/>
              </a:rPr>
              <a:t>care</a:t>
            </a:r>
            <a:endParaRPr sz="1600" b="1" dirty="0">
              <a:solidFill>
                <a:schemeClr val="accent1"/>
              </a:solidFill>
              <a:latin typeface="Arial Rounded MT Bold" panose="020F0704030504030204" pitchFamily="34" charset="0"/>
              <a:ea typeface="Prata"/>
              <a:cs typeface="Prata"/>
              <a:sym typeface="Prata"/>
            </a:endParaRPr>
          </a:p>
        </p:txBody>
      </p:sp>
      <p:sp>
        <p:nvSpPr>
          <p:cNvPr id="417" name="Google Shape;417;p57"/>
          <p:cNvSpPr/>
          <p:nvPr/>
        </p:nvSpPr>
        <p:spPr>
          <a:xfrm>
            <a:off x="3433904" y="3765617"/>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18" name="Google Shape;418;p57"/>
          <p:cNvSpPr/>
          <p:nvPr/>
        </p:nvSpPr>
        <p:spPr>
          <a:xfrm>
            <a:off x="4168785" y="2737925"/>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19" name="Google Shape;419;p57"/>
          <p:cNvSpPr/>
          <p:nvPr/>
        </p:nvSpPr>
        <p:spPr>
          <a:xfrm>
            <a:off x="4262004" y="2805042"/>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0" name="Google Shape;420;p57"/>
          <p:cNvSpPr/>
          <p:nvPr/>
        </p:nvSpPr>
        <p:spPr>
          <a:xfrm>
            <a:off x="6170060" y="2992975"/>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1" name="Google Shape;421;p57"/>
          <p:cNvSpPr/>
          <p:nvPr/>
        </p:nvSpPr>
        <p:spPr>
          <a:xfrm>
            <a:off x="6263279" y="3060092"/>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2" name="Google Shape;422;p57"/>
          <p:cNvSpPr/>
          <p:nvPr/>
        </p:nvSpPr>
        <p:spPr>
          <a:xfrm>
            <a:off x="4909460" y="1957700"/>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3" name="Google Shape;423;p57"/>
          <p:cNvSpPr/>
          <p:nvPr/>
        </p:nvSpPr>
        <p:spPr>
          <a:xfrm>
            <a:off x="5002679" y="2024817"/>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nvGrpSpPr>
          <p:cNvPr id="428" name="Google Shape;428;p57"/>
          <p:cNvGrpSpPr/>
          <p:nvPr/>
        </p:nvGrpSpPr>
        <p:grpSpPr>
          <a:xfrm rot="159">
            <a:off x="6534423" y="1550809"/>
            <a:ext cx="580430" cy="642309"/>
            <a:chOff x="-25445525" y="3175900"/>
            <a:chExt cx="267825" cy="296350"/>
          </a:xfrm>
          <a:solidFill>
            <a:schemeClr val="accent1"/>
          </a:solidFill>
        </p:grpSpPr>
        <p:sp>
          <p:nvSpPr>
            <p:cNvPr id="429" name="Google Shape;429;p5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30" name="Google Shape;430;p5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31" name="Google Shape;431;p5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spTree>
  </p:cSld>
  <p:clrMapOvr>
    <a:masterClrMapping/>
  </p:clrMapOvr>
</p:sld>
</file>

<file path=ppt/theme/theme1.xml><?xml version="1.0" encoding="utf-8"?>
<a:theme xmlns:a="http://schemas.openxmlformats.org/drawingml/2006/main" name="World Alzheimer's Day by Slidesgo">
  <a:themeElements>
    <a:clrScheme name="Simple Light">
      <a:dk1>
        <a:srgbClr val="000000"/>
      </a:dk1>
      <a:lt1>
        <a:srgbClr val="FFFFFF"/>
      </a:lt1>
      <a:dk2>
        <a:srgbClr val="FAFAFA"/>
      </a:dk2>
      <a:lt2>
        <a:srgbClr val="F0F0F0"/>
      </a:lt2>
      <a:accent1>
        <a:srgbClr val="71569C"/>
      </a:accent1>
      <a:accent2>
        <a:srgbClr val="9F7CD4"/>
      </a:accent2>
      <a:accent3>
        <a:srgbClr val="B6A1D4"/>
      </a:accent3>
      <a:accent4>
        <a:srgbClr val="8A71D4"/>
      </a:accent4>
      <a:accent5>
        <a:srgbClr val="DED0F3"/>
      </a:accent5>
      <a:accent6>
        <a:srgbClr val="F4EDFF"/>
      </a:accent6>
      <a:hlink>
        <a:srgbClr val="71569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1277</TotalTime>
  <Words>1185</Words>
  <Application>Microsoft Office PowerPoint</Application>
  <PresentationFormat>On-screen Show (16:9)</PresentationFormat>
  <Paragraphs>211</Paragraphs>
  <Slides>75</Slides>
  <Notes>40</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75</vt:i4>
      </vt:variant>
    </vt:vector>
  </HeadingPairs>
  <TitlesOfParts>
    <vt:vector size="87" baseType="lpstr">
      <vt:lpstr>Times New Roman</vt:lpstr>
      <vt:lpstr>Arial Rounded MT Bold</vt:lpstr>
      <vt:lpstr>Calibri</vt:lpstr>
      <vt:lpstr>Amasis MT Pro Black</vt:lpstr>
      <vt:lpstr>Barlow</vt:lpstr>
      <vt:lpstr>Arial</vt:lpstr>
      <vt:lpstr>Lato</vt:lpstr>
      <vt:lpstr>Wingdings 2</vt:lpstr>
      <vt:lpstr>Abadi</vt:lpstr>
      <vt:lpstr>Roboto</vt:lpstr>
      <vt:lpstr>Amasis MT Pro Medium</vt:lpstr>
      <vt:lpstr>World Alzheimer's Day by Slidesgo</vt:lpstr>
      <vt:lpstr>Z Care</vt:lpstr>
      <vt:lpstr>TABLE OF CONTENTS</vt:lpstr>
      <vt:lpstr>Alzheimer</vt:lpstr>
      <vt:lpstr>Introduction</vt:lpstr>
      <vt:lpstr>INTRODUCTION</vt:lpstr>
      <vt:lpstr>INTRODUCTION</vt:lpstr>
      <vt:lpstr>PowerPoint Presentation</vt:lpstr>
      <vt:lpstr>PowerPoint Presentation</vt:lpstr>
      <vt:lpstr>Problem Definition</vt:lpstr>
      <vt:lpstr>Project objective</vt:lpstr>
      <vt:lpstr>Project objective</vt:lpstr>
      <vt:lpstr>PowerPoint Presentation</vt:lpstr>
      <vt:lpstr>PowerPoint Presentation</vt:lpstr>
      <vt:lpstr>PowerPoint Presentation</vt:lpstr>
      <vt:lpstr>Proposed System</vt:lpstr>
      <vt:lpstr>PowerPoint Presentation</vt:lpstr>
      <vt:lpstr>Sign Up Functions</vt:lpstr>
      <vt:lpstr>Login Functions</vt:lpstr>
      <vt:lpstr>Passwords Functions</vt:lpstr>
      <vt:lpstr>Languages &amp; Verification code</vt:lpstr>
      <vt:lpstr> Normal User Features</vt:lpstr>
      <vt:lpstr>Patient Features</vt:lpstr>
      <vt:lpstr>Care Giver Features</vt:lpstr>
      <vt:lpstr>Emergency Functions</vt:lpstr>
      <vt:lpstr>Accounts Profiles</vt:lpstr>
      <vt:lpstr>Doctor Features</vt:lpstr>
      <vt:lpstr>PowerPoint Presentation</vt:lpstr>
      <vt:lpstr>PowerPoint Presentation</vt:lpstr>
      <vt:lpstr>—Context Diagram</vt:lpstr>
      <vt:lpstr>—Doctor DFD</vt:lpstr>
      <vt:lpstr>-Patient DFD</vt:lpstr>
      <vt:lpstr>—CareGiver DFD</vt:lpstr>
      <vt:lpstr>—Patient, NormalUser, CareGiver Use case</vt:lpstr>
      <vt:lpstr>-Doctor UseCase</vt:lpstr>
      <vt:lpstr>Normal User Activity Diagram</vt:lpstr>
      <vt:lpstr>-Patient Activity diagram</vt:lpstr>
      <vt:lpstr>- Doctor Activity diagram</vt:lpstr>
      <vt:lpstr>- CareGiver Activity diagram</vt:lpstr>
      <vt:lpstr>- Sequence diagram</vt:lpstr>
      <vt:lpstr>Class diagram</vt:lpstr>
      <vt:lpstr>-ERD Diagram</vt:lpstr>
      <vt:lpstr>Discussion &amp; Experimental Results </vt:lpstr>
      <vt:lpstr>Framework </vt:lpstr>
      <vt:lpstr>Data acquisition and preprocessing</vt:lpstr>
      <vt:lpstr>PowerPoint Presentation</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SNPs</vt:lpstr>
      <vt:lpstr>Chromosomes responsible for AD</vt:lpstr>
      <vt:lpstr>4 AD genes in the 4 mentioned chromosomes</vt:lpstr>
      <vt:lpstr>PowerPoint Presentation</vt:lpstr>
      <vt:lpstr>PowerPoint Presentation</vt:lpstr>
      <vt:lpstr>Feature engineering</vt:lpstr>
      <vt:lpstr>PowerPoint Presentation</vt:lpstr>
      <vt:lpstr>[’rs1150895’, ’rs12126925’, ’rs12405469’, ’rs1295640’, ’rs16846644’, ’rs1783016’, ’rs1783025’, ’rs2014146’, ’rs2073489’, ’rs2156079’, ’rs216762’, ’rs2234983’, ’rs2256331’, ’rs2313007’, ’rs2802268’, ’rs2829973’, ’rs2829997’, ’rs2830000’, ’rs2830008’, ’rs2830012’, ’rs2830028’, ’rs2830033’, ’rs2830036’, ’rs2830038’, ’rs2830044’, ’rs2830052’, ’rs2830088’, ’rs362350’, ’rs362393’, ’rs373521’, ’rs3787620’, ’rs380417’, ’rs439401’, ’rs440666’, ’rs452987’, ’rs466448’, ’rs466609’, ’rs7276036’, ’rs7278838’, ’rs8006497’, ’rs8106922’, ’Sex’, ’Age’]</vt:lpstr>
      <vt:lpstr>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Future work</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 Care</dc:title>
  <dc:creator>zas</dc:creator>
  <cp:lastModifiedBy>yasminesaad</cp:lastModifiedBy>
  <cp:revision>48</cp:revision>
  <dcterms:modified xsi:type="dcterms:W3CDTF">2023-07-09T07:47:08Z</dcterms:modified>
</cp:coreProperties>
</file>